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68" r:id="rId2"/>
    <p:sldMasterId id="2147483739" r:id="rId3"/>
    <p:sldMasterId id="2147483793" r:id="rId4"/>
  </p:sldMasterIdLst>
  <p:notesMasterIdLst>
    <p:notesMasterId r:id="rId23"/>
  </p:notesMasterIdLst>
  <p:handoutMasterIdLst>
    <p:handoutMasterId r:id="rId24"/>
  </p:handoutMasterIdLst>
  <p:sldIdLst>
    <p:sldId id="5002" r:id="rId5"/>
    <p:sldId id="5165" r:id="rId6"/>
    <p:sldId id="5197" r:id="rId7"/>
    <p:sldId id="5185" r:id="rId8"/>
    <p:sldId id="5186" r:id="rId9"/>
    <p:sldId id="5187" r:id="rId10"/>
    <p:sldId id="5199" r:id="rId11"/>
    <p:sldId id="5188" r:id="rId12"/>
    <p:sldId id="5189" r:id="rId13"/>
    <p:sldId id="5190" r:id="rId14"/>
    <p:sldId id="5198" r:id="rId15"/>
    <p:sldId id="5191" r:id="rId16"/>
    <p:sldId id="5192" r:id="rId17"/>
    <p:sldId id="5193" r:id="rId18"/>
    <p:sldId id="5194" r:id="rId19"/>
    <p:sldId id="5195" r:id="rId20"/>
    <p:sldId id="5196" r:id="rId21"/>
    <p:sldId id="5087" r:id="rId22"/>
  </p:sldIdLst>
  <p:sldSz cx="9144000" cy="5143500" type="screen16x9"/>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3" orient="horz" pos="17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 id="3" name="Liliane Meijnen" initials="LM" lastIdx="19" clrIdx="2">
    <p:extLst>
      <p:ext uri="{19B8F6BF-5375-455C-9EA6-DF929625EA0E}">
        <p15:presenceInfo xmlns:p15="http://schemas.microsoft.com/office/powerpoint/2012/main" userId="Liliane Meijn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light">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FEA419B-BCDB-4C27-8AB2-1E94C2BD932C}" styleName="Elsevier dark">
    <a:wholeTbl>
      <a:tcTxStyle>
        <a:fontRef idx="minor">
          <a:prstClr val="white"/>
        </a:fontRef>
        <a:schemeClr val="lt1"/>
      </a:tcTxStyle>
      <a:tcStyle>
        <a:tcBdr>
          <a:left>
            <a:ln w="0" cmpd="sng">
              <a:solidFill>
                <a:srgbClr val="2E2E2E"/>
              </a:solidFill>
            </a:ln>
          </a:left>
          <a:right>
            <a:ln w="0" cmpd="sng">
              <a:solidFill>
                <a:srgbClr val="2E2E2E"/>
              </a:solidFill>
            </a:ln>
          </a:right>
          <a:top>
            <a:ln w="0" cmpd="sng">
              <a:solidFill>
                <a:srgbClr val="2E2E2E"/>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rgbClr val="2E2E2E"/>
          </a:solidFill>
        </a:fill>
      </a:tcStyle>
    </a:wholeTbl>
    <a:band1H>
      <a:tcStyle>
        <a:tcBdr/>
        <a:fill>
          <a:solidFill>
            <a:srgbClr val="2E2E2E"/>
          </a:solidFill>
        </a:fill>
      </a:tcStyle>
    </a:band1H>
    <a:band2H>
      <a:tcStyle>
        <a:tcBdr/>
      </a:tcStyle>
    </a:band2H>
    <a:band1V>
      <a:tcStyle>
        <a:tcBdr/>
        <a:fill>
          <a:solidFill>
            <a:srgbClr val="53565A"/>
          </a:solidFill>
        </a:fill>
      </a:tcStyle>
    </a:band1V>
    <a:band2V>
      <a:tcStyle>
        <a:tcBdr/>
      </a:tcStyle>
    </a:band2V>
    <a:lastCol>
      <a:tcTxStyle b="on">
        <a:fontRef idx="minor">
          <a:prstClr val="white"/>
        </a:fontRef>
        <a:schemeClr val="lt1"/>
      </a:tcTxStyle>
      <a:tcStyle>
        <a:tcBdr/>
        <a:fill>
          <a:solidFill>
            <a:srgbClr val="3C3C3C"/>
          </a:solidFill>
        </a:fill>
      </a:tcStyle>
    </a:lastCol>
    <a:firstCol>
      <a:tcTxStyle b="on">
        <a:fontRef idx="minor">
          <a:prstClr val="white"/>
        </a:fontRef>
        <a:schemeClr val="lt1"/>
      </a:tcTxStyle>
      <a:tcStyle>
        <a:tcBdr/>
        <a:fill>
          <a:solidFill>
            <a:srgbClr val="3C3C3C"/>
          </a:solidFill>
        </a:fill>
      </a:tcStyle>
    </a:firstCol>
    <a:lastRow>
      <a:tcTxStyle b="on">
        <a:fontRef idx="minor">
          <a:prstClr val="white"/>
        </a:fontRef>
        <a:schemeClr val="lt1"/>
      </a:tcTxStyle>
      <a:tcStyle>
        <a:tcBdr>
          <a:top>
            <a:ln w="12700" cmpd="sng">
              <a:solidFill>
                <a:srgbClr val="2E2E2E"/>
              </a:solidFill>
            </a:ln>
          </a:top>
        </a:tcBdr>
        <a:fill>
          <a:solidFill>
            <a:srgbClr val="3C3C3C"/>
          </a:solidFill>
        </a:fill>
      </a:tcStyle>
    </a:lastRow>
    <a:firstRow>
      <a:tcTxStyle b="on">
        <a:fontRef idx="minor">
          <a:prstClr val="white"/>
        </a:fontRef>
        <a:schemeClr val="lt1"/>
      </a:tcTxStyle>
      <a:tcStyle>
        <a:tcBdr>
          <a:bottom>
            <a:ln w="12700" cmpd="sng">
              <a:solidFill>
                <a:srgbClr val="FF6C00"/>
              </a:solidFill>
            </a:ln>
          </a:bottom>
        </a:tcBdr>
        <a:fill>
          <a:solidFill>
            <a:srgbClr val="2E2E2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36" autoAdjust="0"/>
    <p:restoredTop sz="94140"/>
  </p:normalViewPr>
  <p:slideViewPr>
    <p:cSldViewPr snapToGrid="0" showGuides="1">
      <p:cViewPr varScale="1">
        <p:scale>
          <a:sx n="113" d="100"/>
          <a:sy n="113" d="100"/>
        </p:scale>
        <p:origin x="992" y="168"/>
      </p:cViewPr>
      <p:guideLst>
        <p:guide pos="5760"/>
        <p:guide orient="horz" pos="172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15230"/>
    </p:cViewPr>
  </p:sorterViewPr>
  <p:notesViewPr>
    <p:cSldViewPr snapToGrid="0">
      <p:cViewPr varScale="1">
        <p:scale>
          <a:sx n="69" d="100"/>
          <a:sy n="69" d="100"/>
        </p:scale>
        <p:origin x="285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A38341-71BD-4466-B9F5-93DE2CB3B76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F9502DE-5661-4788-B4D3-06D2A927AB44}">
      <dgm:prSet/>
      <dgm:spPr/>
      <dgm:t>
        <a:bodyPr/>
        <a:lstStyle/>
        <a:p>
          <a:r>
            <a:rPr lang="en-US"/>
            <a:t>25 years of Scholarly communication</a:t>
          </a:r>
        </a:p>
      </dgm:t>
    </dgm:pt>
    <dgm:pt modelId="{34A4114E-43B1-4EB8-803F-06C983464379}" type="parTrans" cxnId="{74D724A4-E60D-44AC-84A5-4B741AD0D534}">
      <dgm:prSet/>
      <dgm:spPr/>
      <dgm:t>
        <a:bodyPr/>
        <a:lstStyle/>
        <a:p>
          <a:endParaRPr lang="en-US"/>
        </a:p>
      </dgm:t>
    </dgm:pt>
    <dgm:pt modelId="{D0AD5045-D606-4B3F-AA46-C6C2B0AC77F3}" type="sibTrans" cxnId="{74D724A4-E60D-44AC-84A5-4B741AD0D534}">
      <dgm:prSet/>
      <dgm:spPr/>
      <dgm:t>
        <a:bodyPr/>
        <a:lstStyle/>
        <a:p>
          <a:endParaRPr lang="en-US"/>
        </a:p>
      </dgm:t>
    </dgm:pt>
    <dgm:pt modelId="{995EF5DE-8024-4D46-BC3B-BA61F6644DF1}">
      <dgm:prSet/>
      <dgm:spPr/>
      <dgm:t>
        <a:bodyPr/>
        <a:lstStyle/>
        <a:p>
          <a:r>
            <a:rPr lang="en-US"/>
            <a:t>Pause at the present</a:t>
          </a:r>
        </a:p>
      </dgm:t>
    </dgm:pt>
    <dgm:pt modelId="{FC3C2072-CC03-402E-9FE3-FDA270E8E4BD}" type="parTrans" cxnId="{45B38470-2815-414E-950F-3EDB2050E89C}">
      <dgm:prSet/>
      <dgm:spPr/>
      <dgm:t>
        <a:bodyPr/>
        <a:lstStyle/>
        <a:p>
          <a:endParaRPr lang="en-US"/>
        </a:p>
      </dgm:t>
    </dgm:pt>
    <dgm:pt modelId="{EE419D79-0FD8-46BF-AEF8-3DBFDAB79939}" type="sibTrans" cxnId="{45B38470-2815-414E-950F-3EDB2050E89C}">
      <dgm:prSet/>
      <dgm:spPr/>
      <dgm:t>
        <a:bodyPr/>
        <a:lstStyle/>
        <a:p>
          <a:endParaRPr lang="en-US"/>
        </a:p>
      </dgm:t>
    </dgm:pt>
    <dgm:pt modelId="{5DD24653-6214-45E0-BD5F-0739A2C59FA1}">
      <dgm:prSet/>
      <dgm:spPr/>
      <dgm:t>
        <a:bodyPr/>
        <a:lstStyle/>
        <a:p>
          <a:r>
            <a:rPr lang="en-US"/>
            <a:t>Facing the future</a:t>
          </a:r>
        </a:p>
      </dgm:t>
    </dgm:pt>
    <dgm:pt modelId="{2A227E3F-F8F9-4205-85AF-78EBABF372C5}" type="parTrans" cxnId="{B99F8910-6A4D-4952-959C-3496E441127A}">
      <dgm:prSet/>
      <dgm:spPr/>
      <dgm:t>
        <a:bodyPr/>
        <a:lstStyle/>
        <a:p>
          <a:endParaRPr lang="en-US"/>
        </a:p>
      </dgm:t>
    </dgm:pt>
    <dgm:pt modelId="{893CED03-3C6B-4D32-87E2-33685FA45FC6}" type="sibTrans" cxnId="{B99F8910-6A4D-4952-959C-3496E441127A}">
      <dgm:prSet/>
      <dgm:spPr/>
      <dgm:t>
        <a:bodyPr/>
        <a:lstStyle/>
        <a:p>
          <a:endParaRPr lang="en-US"/>
        </a:p>
      </dgm:t>
    </dgm:pt>
    <dgm:pt modelId="{39AAC44D-E9BD-437F-83C2-2A05ADCB76BC}" type="pres">
      <dgm:prSet presAssocID="{D0A38341-71BD-4466-B9F5-93DE2CB3B760}" presName="root" presStyleCnt="0">
        <dgm:presLayoutVars>
          <dgm:dir/>
          <dgm:resizeHandles val="exact"/>
        </dgm:presLayoutVars>
      </dgm:prSet>
      <dgm:spPr/>
    </dgm:pt>
    <dgm:pt modelId="{CD85C51E-66F6-41CB-A07A-61194F49898B}" type="pres">
      <dgm:prSet presAssocID="{DF9502DE-5661-4788-B4D3-06D2A927AB44}" presName="compNode" presStyleCnt="0"/>
      <dgm:spPr/>
    </dgm:pt>
    <dgm:pt modelId="{A35EF71D-AF98-4843-91FE-99861550621D}" type="pres">
      <dgm:prSet presAssocID="{DF9502DE-5661-4788-B4D3-06D2A927AB44}" presName="bgRect" presStyleLbl="bgShp" presStyleIdx="0" presStyleCnt="3"/>
      <dgm:spPr/>
    </dgm:pt>
    <dgm:pt modelId="{7A088CAE-FAC9-4DE1-8F51-EA2580A193D0}" type="pres">
      <dgm:prSet presAssocID="{DF9502DE-5661-4788-B4D3-06D2A927AB4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E1D0FA99-32CB-4BE7-AD86-81DDE489E167}" type="pres">
      <dgm:prSet presAssocID="{DF9502DE-5661-4788-B4D3-06D2A927AB44}" presName="spaceRect" presStyleCnt="0"/>
      <dgm:spPr/>
    </dgm:pt>
    <dgm:pt modelId="{397B9D79-25DD-4D82-A01B-BA44A86468B9}" type="pres">
      <dgm:prSet presAssocID="{DF9502DE-5661-4788-B4D3-06D2A927AB44}" presName="parTx" presStyleLbl="revTx" presStyleIdx="0" presStyleCnt="3">
        <dgm:presLayoutVars>
          <dgm:chMax val="0"/>
          <dgm:chPref val="0"/>
        </dgm:presLayoutVars>
      </dgm:prSet>
      <dgm:spPr/>
    </dgm:pt>
    <dgm:pt modelId="{0D660D45-C5FF-4E11-AFDA-0D09519A2D35}" type="pres">
      <dgm:prSet presAssocID="{D0AD5045-D606-4B3F-AA46-C6C2B0AC77F3}" presName="sibTrans" presStyleCnt="0"/>
      <dgm:spPr/>
    </dgm:pt>
    <dgm:pt modelId="{D414E602-F96A-4E40-A2DA-A36357F8B266}" type="pres">
      <dgm:prSet presAssocID="{995EF5DE-8024-4D46-BC3B-BA61F6644DF1}" presName="compNode" presStyleCnt="0"/>
      <dgm:spPr/>
    </dgm:pt>
    <dgm:pt modelId="{19DCF1A6-E0D6-4687-9515-E925F26047A9}" type="pres">
      <dgm:prSet presAssocID="{995EF5DE-8024-4D46-BC3B-BA61F6644DF1}" presName="bgRect" presStyleLbl="bgShp" presStyleIdx="1" presStyleCnt="3"/>
      <dgm:spPr/>
    </dgm:pt>
    <dgm:pt modelId="{C9930DED-6288-4D6A-9A03-3E3F0C1C2ECC}" type="pres">
      <dgm:prSet presAssocID="{995EF5DE-8024-4D46-BC3B-BA61F6644DF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use"/>
        </a:ext>
      </dgm:extLst>
    </dgm:pt>
    <dgm:pt modelId="{8099F8EA-7C42-4239-B065-658F43BCB04B}" type="pres">
      <dgm:prSet presAssocID="{995EF5DE-8024-4D46-BC3B-BA61F6644DF1}" presName="spaceRect" presStyleCnt="0"/>
      <dgm:spPr/>
    </dgm:pt>
    <dgm:pt modelId="{9AC1BE1E-8DB9-4C4E-8D56-B3768ECB0BC2}" type="pres">
      <dgm:prSet presAssocID="{995EF5DE-8024-4D46-BC3B-BA61F6644DF1}" presName="parTx" presStyleLbl="revTx" presStyleIdx="1" presStyleCnt="3">
        <dgm:presLayoutVars>
          <dgm:chMax val="0"/>
          <dgm:chPref val="0"/>
        </dgm:presLayoutVars>
      </dgm:prSet>
      <dgm:spPr/>
    </dgm:pt>
    <dgm:pt modelId="{A13755FC-0E8B-43DE-ADA8-1FD03C25941C}" type="pres">
      <dgm:prSet presAssocID="{EE419D79-0FD8-46BF-AEF8-3DBFDAB79939}" presName="sibTrans" presStyleCnt="0"/>
      <dgm:spPr/>
    </dgm:pt>
    <dgm:pt modelId="{458D3E54-7327-480A-841A-24E5E9C822E4}" type="pres">
      <dgm:prSet presAssocID="{5DD24653-6214-45E0-BD5F-0739A2C59FA1}" presName="compNode" presStyleCnt="0"/>
      <dgm:spPr/>
    </dgm:pt>
    <dgm:pt modelId="{349FEB1E-7A31-4452-A020-A81F6E098492}" type="pres">
      <dgm:prSet presAssocID="{5DD24653-6214-45E0-BD5F-0739A2C59FA1}" presName="bgRect" presStyleLbl="bgShp" presStyleIdx="2" presStyleCnt="3"/>
      <dgm:spPr/>
    </dgm:pt>
    <dgm:pt modelId="{55237CDE-8B31-40EE-9026-AD68E9CF819C}" type="pres">
      <dgm:prSet presAssocID="{5DD24653-6214-45E0-BD5F-0739A2C59FA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B17D4591-B216-455C-9C9A-1EBAF6F44AD2}" type="pres">
      <dgm:prSet presAssocID="{5DD24653-6214-45E0-BD5F-0739A2C59FA1}" presName="spaceRect" presStyleCnt="0"/>
      <dgm:spPr/>
    </dgm:pt>
    <dgm:pt modelId="{89032C71-DF69-4C64-86F1-6C47EA8765A0}" type="pres">
      <dgm:prSet presAssocID="{5DD24653-6214-45E0-BD5F-0739A2C59FA1}" presName="parTx" presStyleLbl="revTx" presStyleIdx="2" presStyleCnt="3">
        <dgm:presLayoutVars>
          <dgm:chMax val="0"/>
          <dgm:chPref val="0"/>
        </dgm:presLayoutVars>
      </dgm:prSet>
      <dgm:spPr/>
    </dgm:pt>
  </dgm:ptLst>
  <dgm:cxnLst>
    <dgm:cxn modelId="{B99F8910-6A4D-4952-959C-3496E441127A}" srcId="{D0A38341-71BD-4466-B9F5-93DE2CB3B760}" destId="{5DD24653-6214-45E0-BD5F-0739A2C59FA1}" srcOrd="2" destOrd="0" parTransId="{2A227E3F-F8F9-4205-85AF-78EBABF372C5}" sibTransId="{893CED03-3C6B-4D32-87E2-33685FA45FC6}"/>
    <dgm:cxn modelId="{CB44562E-A9DE-4A8A-B7D5-6055E0BD5F52}" type="presOf" srcId="{D0A38341-71BD-4466-B9F5-93DE2CB3B760}" destId="{39AAC44D-E9BD-437F-83C2-2A05ADCB76BC}" srcOrd="0" destOrd="0" presId="urn:microsoft.com/office/officeart/2018/2/layout/IconVerticalSolidList"/>
    <dgm:cxn modelId="{A4A2C14D-E43F-412D-BC63-A140A413436F}" type="presOf" srcId="{5DD24653-6214-45E0-BD5F-0739A2C59FA1}" destId="{89032C71-DF69-4C64-86F1-6C47EA8765A0}" srcOrd="0" destOrd="0" presId="urn:microsoft.com/office/officeart/2018/2/layout/IconVerticalSolidList"/>
    <dgm:cxn modelId="{45B38470-2815-414E-950F-3EDB2050E89C}" srcId="{D0A38341-71BD-4466-B9F5-93DE2CB3B760}" destId="{995EF5DE-8024-4D46-BC3B-BA61F6644DF1}" srcOrd="1" destOrd="0" parTransId="{FC3C2072-CC03-402E-9FE3-FDA270E8E4BD}" sibTransId="{EE419D79-0FD8-46BF-AEF8-3DBFDAB79939}"/>
    <dgm:cxn modelId="{4A16A093-204F-48F3-B668-D4D6ABCD6A9B}" type="presOf" srcId="{DF9502DE-5661-4788-B4D3-06D2A927AB44}" destId="{397B9D79-25DD-4D82-A01B-BA44A86468B9}" srcOrd="0" destOrd="0" presId="urn:microsoft.com/office/officeart/2018/2/layout/IconVerticalSolidList"/>
    <dgm:cxn modelId="{74D724A4-E60D-44AC-84A5-4B741AD0D534}" srcId="{D0A38341-71BD-4466-B9F5-93DE2CB3B760}" destId="{DF9502DE-5661-4788-B4D3-06D2A927AB44}" srcOrd="0" destOrd="0" parTransId="{34A4114E-43B1-4EB8-803F-06C983464379}" sibTransId="{D0AD5045-D606-4B3F-AA46-C6C2B0AC77F3}"/>
    <dgm:cxn modelId="{4A169FB4-FC7C-446F-B1A1-9F6F1E9A377E}" type="presOf" srcId="{995EF5DE-8024-4D46-BC3B-BA61F6644DF1}" destId="{9AC1BE1E-8DB9-4C4E-8D56-B3768ECB0BC2}" srcOrd="0" destOrd="0" presId="urn:microsoft.com/office/officeart/2018/2/layout/IconVerticalSolidList"/>
    <dgm:cxn modelId="{E170E28E-8F3F-432E-96E6-8865BC4422B8}" type="presParOf" srcId="{39AAC44D-E9BD-437F-83C2-2A05ADCB76BC}" destId="{CD85C51E-66F6-41CB-A07A-61194F49898B}" srcOrd="0" destOrd="0" presId="urn:microsoft.com/office/officeart/2018/2/layout/IconVerticalSolidList"/>
    <dgm:cxn modelId="{9C58FE7F-DBCB-418D-A888-20B59023E9A6}" type="presParOf" srcId="{CD85C51E-66F6-41CB-A07A-61194F49898B}" destId="{A35EF71D-AF98-4843-91FE-99861550621D}" srcOrd="0" destOrd="0" presId="urn:microsoft.com/office/officeart/2018/2/layout/IconVerticalSolidList"/>
    <dgm:cxn modelId="{D9816E6D-C8EE-4888-BA2F-95C82E209999}" type="presParOf" srcId="{CD85C51E-66F6-41CB-A07A-61194F49898B}" destId="{7A088CAE-FAC9-4DE1-8F51-EA2580A193D0}" srcOrd="1" destOrd="0" presId="urn:microsoft.com/office/officeart/2018/2/layout/IconVerticalSolidList"/>
    <dgm:cxn modelId="{5FEF3D64-3991-4FDC-ACDC-583530919163}" type="presParOf" srcId="{CD85C51E-66F6-41CB-A07A-61194F49898B}" destId="{E1D0FA99-32CB-4BE7-AD86-81DDE489E167}" srcOrd="2" destOrd="0" presId="urn:microsoft.com/office/officeart/2018/2/layout/IconVerticalSolidList"/>
    <dgm:cxn modelId="{164A19BB-E93C-4BC3-987D-3457BC8FA1F1}" type="presParOf" srcId="{CD85C51E-66F6-41CB-A07A-61194F49898B}" destId="{397B9D79-25DD-4D82-A01B-BA44A86468B9}" srcOrd="3" destOrd="0" presId="urn:microsoft.com/office/officeart/2018/2/layout/IconVerticalSolidList"/>
    <dgm:cxn modelId="{C786CD06-123A-41FC-83B7-FAE382C73A14}" type="presParOf" srcId="{39AAC44D-E9BD-437F-83C2-2A05ADCB76BC}" destId="{0D660D45-C5FF-4E11-AFDA-0D09519A2D35}" srcOrd="1" destOrd="0" presId="urn:microsoft.com/office/officeart/2018/2/layout/IconVerticalSolidList"/>
    <dgm:cxn modelId="{0EF9AB4B-BC85-4DE1-BE2B-3391E474C708}" type="presParOf" srcId="{39AAC44D-E9BD-437F-83C2-2A05ADCB76BC}" destId="{D414E602-F96A-4E40-A2DA-A36357F8B266}" srcOrd="2" destOrd="0" presId="urn:microsoft.com/office/officeart/2018/2/layout/IconVerticalSolidList"/>
    <dgm:cxn modelId="{53712CCA-F74C-44A3-B94E-BCEB9D006CFB}" type="presParOf" srcId="{D414E602-F96A-4E40-A2DA-A36357F8B266}" destId="{19DCF1A6-E0D6-4687-9515-E925F26047A9}" srcOrd="0" destOrd="0" presId="urn:microsoft.com/office/officeart/2018/2/layout/IconVerticalSolidList"/>
    <dgm:cxn modelId="{8B1D3386-790A-4D56-A39E-3B9504CDE1F3}" type="presParOf" srcId="{D414E602-F96A-4E40-A2DA-A36357F8B266}" destId="{C9930DED-6288-4D6A-9A03-3E3F0C1C2ECC}" srcOrd="1" destOrd="0" presId="urn:microsoft.com/office/officeart/2018/2/layout/IconVerticalSolidList"/>
    <dgm:cxn modelId="{C849BD6C-EEA6-48C3-B49B-8488C6F802EA}" type="presParOf" srcId="{D414E602-F96A-4E40-A2DA-A36357F8B266}" destId="{8099F8EA-7C42-4239-B065-658F43BCB04B}" srcOrd="2" destOrd="0" presId="urn:microsoft.com/office/officeart/2018/2/layout/IconVerticalSolidList"/>
    <dgm:cxn modelId="{0E0A4C3F-539C-4234-B94A-D8AB48E82074}" type="presParOf" srcId="{D414E602-F96A-4E40-A2DA-A36357F8B266}" destId="{9AC1BE1E-8DB9-4C4E-8D56-B3768ECB0BC2}" srcOrd="3" destOrd="0" presId="urn:microsoft.com/office/officeart/2018/2/layout/IconVerticalSolidList"/>
    <dgm:cxn modelId="{2966F9F9-255C-4B9D-B14E-6A55ECAE9525}" type="presParOf" srcId="{39AAC44D-E9BD-437F-83C2-2A05ADCB76BC}" destId="{A13755FC-0E8B-43DE-ADA8-1FD03C25941C}" srcOrd="3" destOrd="0" presId="urn:microsoft.com/office/officeart/2018/2/layout/IconVerticalSolidList"/>
    <dgm:cxn modelId="{5DE5B4F1-8800-40CD-9796-6810DF5EDA67}" type="presParOf" srcId="{39AAC44D-E9BD-437F-83C2-2A05ADCB76BC}" destId="{458D3E54-7327-480A-841A-24E5E9C822E4}" srcOrd="4" destOrd="0" presId="urn:microsoft.com/office/officeart/2018/2/layout/IconVerticalSolidList"/>
    <dgm:cxn modelId="{5406C3C8-DB70-45E2-9DD0-A02502605201}" type="presParOf" srcId="{458D3E54-7327-480A-841A-24E5E9C822E4}" destId="{349FEB1E-7A31-4452-A020-A81F6E098492}" srcOrd="0" destOrd="0" presId="urn:microsoft.com/office/officeart/2018/2/layout/IconVerticalSolidList"/>
    <dgm:cxn modelId="{E1625107-095F-42D4-A26D-01FF751B19B0}" type="presParOf" srcId="{458D3E54-7327-480A-841A-24E5E9C822E4}" destId="{55237CDE-8B31-40EE-9026-AD68E9CF819C}" srcOrd="1" destOrd="0" presId="urn:microsoft.com/office/officeart/2018/2/layout/IconVerticalSolidList"/>
    <dgm:cxn modelId="{82B3899D-A740-4CBD-8052-CEC655AC8560}" type="presParOf" srcId="{458D3E54-7327-480A-841A-24E5E9C822E4}" destId="{B17D4591-B216-455C-9C9A-1EBAF6F44AD2}" srcOrd="2" destOrd="0" presId="urn:microsoft.com/office/officeart/2018/2/layout/IconVerticalSolidList"/>
    <dgm:cxn modelId="{99D76A95-E11D-4339-BDBC-F68909BD69E7}" type="presParOf" srcId="{458D3E54-7327-480A-841A-24E5E9C822E4}" destId="{89032C71-DF69-4C64-86F1-6C47EA8765A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EF71D-AF98-4843-91FE-99861550621D}">
      <dsp:nvSpPr>
        <dsp:cNvPr id="0" name=""/>
        <dsp:cNvSpPr/>
      </dsp:nvSpPr>
      <dsp:spPr>
        <a:xfrm>
          <a:off x="0" y="475"/>
          <a:ext cx="7991475" cy="11132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088CAE-FAC9-4DE1-8F51-EA2580A193D0}">
      <dsp:nvSpPr>
        <dsp:cNvPr id="0" name=""/>
        <dsp:cNvSpPr/>
      </dsp:nvSpPr>
      <dsp:spPr>
        <a:xfrm>
          <a:off x="336756" y="250956"/>
          <a:ext cx="612285" cy="6122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7B9D79-25DD-4D82-A01B-BA44A86468B9}">
      <dsp:nvSpPr>
        <dsp:cNvPr id="0" name=""/>
        <dsp:cNvSpPr/>
      </dsp:nvSpPr>
      <dsp:spPr>
        <a:xfrm>
          <a:off x="1285799" y="475"/>
          <a:ext cx="6705675" cy="1113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19" tIns="117819" rIns="117819" bIns="117819" numCol="1" spcCol="1270" anchor="ctr" anchorCtr="0">
          <a:noAutofit/>
        </a:bodyPr>
        <a:lstStyle/>
        <a:p>
          <a:pPr marL="0" lvl="0" indent="0" algn="l" defTabSz="1111250">
            <a:lnSpc>
              <a:spcPct val="90000"/>
            </a:lnSpc>
            <a:spcBef>
              <a:spcPct val="0"/>
            </a:spcBef>
            <a:spcAft>
              <a:spcPct val="35000"/>
            </a:spcAft>
            <a:buNone/>
          </a:pPr>
          <a:r>
            <a:rPr lang="en-US" sz="2500" kern="1200"/>
            <a:t>25 years of Scholarly communication</a:t>
          </a:r>
        </a:p>
      </dsp:txBody>
      <dsp:txXfrm>
        <a:off x="1285799" y="475"/>
        <a:ext cx="6705675" cy="1113246"/>
      </dsp:txXfrm>
    </dsp:sp>
    <dsp:sp modelId="{19DCF1A6-E0D6-4687-9515-E925F26047A9}">
      <dsp:nvSpPr>
        <dsp:cNvPr id="0" name=""/>
        <dsp:cNvSpPr/>
      </dsp:nvSpPr>
      <dsp:spPr>
        <a:xfrm>
          <a:off x="0" y="1392033"/>
          <a:ext cx="7991475" cy="11132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930DED-6288-4D6A-9A03-3E3F0C1C2ECC}">
      <dsp:nvSpPr>
        <dsp:cNvPr id="0" name=""/>
        <dsp:cNvSpPr/>
      </dsp:nvSpPr>
      <dsp:spPr>
        <a:xfrm>
          <a:off x="336756" y="1642513"/>
          <a:ext cx="612285" cy="6122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C1BE1E-8DB9-4C4E-8D56-B3768ECB0BC2}">
      <dsp:nvSpPr>
        <dsp:cNvPr id="0" name=""/>
        <dsp:cNvSpPr/>
      </dsp:nvSpPr>
      <dsp:spPr>
        <a:xfrm>
          <a:off x="1285799" y="1392033"/>
          <a:ext cx="6705675" cy="1113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19" tIns="117819" rIns="117819" bIns="117819" numCol="1" spcCol="1270" anchor="ctr" anchorCtr="0">
          <a:noAutofit/>
        </a:bodyPr>
        <a:lstStyle/>
        <a:p>
          <a:pPr marL="0" lvl="0" indent="0" algn="l" defTabSz="1111250">
            <a:lnSpc>
              <a:spcPct val="90000"/>
            </a:lnSpc>
            <a:spcBef>
              <a:spcPct val="0"/>
            </a:spcBef>
            <a:spcAft>
              <a:spcPct val="35000"/>
            </a:spcAft>
            <a:buNone/>
          </a:pPr>
          <a:r>
            <a:rPr lang="en-US" sz="2500" kern="1200"/>
            <a:t>Pause at the present</a:t>
          </a:r>
        </a:p>
      </dsp:txBody>
      <dsp:txXfrm>
        <a:off x="1285799" y="1392033"/>
        <a:ext cx="6705675" cy="1113246"/>
      </dsp:txXfrm>
    </dsp:sp>
    <dsp:sp modelId="{349FEB1E-7A31-4452-A020-A81F6E098492}">
      <dsp:nvSpPr>
        <dsp:cNvPr id="0" name=""/>
        <dsp:cNvSpPr/>
      </dsp:nvSpPr>
      <dsp:spPr>
        <a:xfrm>
          <a:off x="0" y="2783591"/>
          <a:ext cx="7991475" cy="11132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237CDE-8B31-40EE-9026-AD68E9CF819C}">
      <dsp:nvSpPr>
        <dsp:cNvPr id="0" name=""/>
        <dsp:cNvSpPr/>
      </dsp:nvSpPr>
      <dsp:spPr>
        <a:xfrm>
          <a:off x="336756" y="3034071"/>
          <a:ext cx="612285" cy="6122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032C71-DF69-4C64-86F1-6C47EA8765A0}">
      <dsp:nvSpPr>
        <dsp:cNvPr id="0" name=""/>
        <dsp:cNvSpPr/>
      </dsp:nvSpPr>
      <dsp:spPr>
        <a:xfrm>
          <a:off x="1285799" y="2783591"/>
          <a:ext cx="6705675" cy="1113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19" tIns="117819" rIns="117819" bIns="117819" numCol="1" spcCol="1270" anchor="ctr" anchorCtr="0">
          <a:noAutofit/>
        </a:bodyPr>
        <a:lstStyle/>
        <a:p>
          <a:pPr marL="0" lvl="0" indent="0" algn="l" defTabSz="1111250">
            <a:lnSpc>
              <a:spcPct val="90000"/>
            </a:lnSpc>
            <a:spcBef>
              <a:spcPct val="0"/>
            </a:spcBef>
            <a:spcAft>
              <a:spcPct val="35000"/>
            </a:spcAft>
            <a:buNone/>
          </a:pPr>
          <a:r>
            <a:rPr lang="en-US" sz="2500" kern="1200"/>
            <a:t>Facing the future</a:t>
          </a:r>
        </a:p>
      </dsp:txBody>
      <dsp:txXfrm>
        <a:off x="1285799" y="2783591"/>
        <a:ext cx="6705675" cy="111324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FACC53-DC5A-474D-BF40-5DEE5F8B64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latin typeface="Arial" panose="020B0604020202020204" pitchFamily="34" charset="0"/>
            </a:endParaRPr>
          </a:p>
        </p:txBody>
      </p:sp>
      <p:sp>
        <p:nvSpPr>
          <p:cNvPr id="3" name="Date Placeholder 2">
            <a:extLst>
              <a:ext uri="{FF2B5EF4-FFF2-40B4-BE49-F238E27FC236}">
                <a16:creationId xmlns:a16="http://schemas.microsoft.com/office/drawing/2014/main" id="{6176045F-ADB6-491B-962A-FF775ED846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B6EFF9-8149-4B5D-A6E5-2AE8F4B33535}" type="datetimeFigureOut">
              <a:rPr lang="en-GB" smtClean="0">
                <a:latin typeface="Arial" panose="020B0604020202020204" pitchFamily="34" charset="0"/>
              </a:rPr>
              <a:t>25/10/2024</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0523ED0C-AA8B-40BA-B6F3-D505E74CA7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latin typeface="Arial" panose="020B0604020202020204" pitchFamily="34" charset="0"/>
            </a:endParaRPr>
          </a:p>
        </p:txBody>
      </p:sp>
      <p:sp>
        <p:nvSpPr>
          <p:cNvPr id="5" name="Slide Number Placeholder 4">
            <a:extLst>
              <a:ext uri="{FF2B5EF4-FFF2-40B4-BE49-F238E27FC236}">
                <a16:creationId xmlns:a16="http://schemas.microsoft.com/office/drawing/2014/main" id="{7813853D-F1D8-47E4-9768-A371E32617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6E183A-C4E9-47DF-9822-C1FEB6FD02A0}"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498400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719DD4CF-C917-4D69-9374-6EFF2E9F78C3}" type="datetimeFigureOut">
              <a:rPr lang="en-GB" smtClean="0"/>
              <a:pPr/>
              <a:t>25/10/2024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A7443C7B-F938-4CE9-A268-32817172635B}" type="slidenum">
              <a:rPr lang="en-GB" smtClean="0"/>
              <a:pPr/>
              <a:t>‹#›</a:t>
            </a:fld>
            <a:endParaRPr lang="en-GB" dirty="0"/>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en-US" smtClean="0"/>
              <a:pPr/>
              <a:t>1</a:t>
            </a:fld>
            <a:endParaRPr lang="en-US" dirty="0"/>
          </a:p>
        </p:txBody>
      </p:sp>
    </p:spTree>
    <p:extLst>
      <p:ext uri="{BB962C8B-B14F-4D97-AF65-F5344CB8AC3E}">
        <p14:creationId xmlns:p14="http://schemas.microsoft.com/office/powerpoint/2010/main" val="2672144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A7443C7B-F938-4CE9-A268-32817172635B}" type="slidenum">
              <a:rPr lang="en-US" smtClean="0"/>
              <a:t>18</a:t>
            </a:fld>
            <a:endParaRPr lang="en-US" dirty="0"/>
          </a:p>
        </p:txBody>
      </p:sp>
    </p:spTree>
    <p:extLst>
      <p:ext uri="{BB962C8B-B14F-4D97-AF65-F5344CB8AC3E}">
        <p14:creationId xmlns:p14="http://schemas.microsoft.com/office/powerpoint/2010/main" val="169520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en-US" smtClean="0"/>
              <a:pPr/>
              <a:t>2</a:t>
            </a:fld>
            <a:endParaRPr lang="en-US" dirty="0"/>
          </a:p>
        </p:txBody>
      </p:sp>
    </p:spTree>
    <p:extLst>
      <p:ext uri="{BB962C8B-B14F-4D97-AF65-F5344CB8AC3E}">
        <p14:creationId xmlns:p14="http://schemas.microsoft.com/office/powerpoint/2010/main" val="234166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en-GB" smtClean="0"/>
              <a:pPr/>
              <a:t>5</a:t>
            </a:fld>
            <a:endParaRPr lang="en-GB" dirty="0"/>
          </a:p>
        </p:txBody>
      </p:sp>
    </p:spTree>
    <p:extLst>
      <p:ext uri="{BB962C8B-B14F-4D97-AF65-F5344CB8AC3E}">
        <p14:creationId xmlns:p14="http://schemas.microsoft.com/office/powerpoint/2010/main" val="2350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en-US" smtClean="0"/>
              <a:pPr/>
              <a:t>12</a:t>
            </a:fld>
            <a:endParaRPr lang="en-US" dirty="0"/>
          </a:p>
        </p:txBody>
      </p:sp>
    </p:spTree>
    <p:extLst>
      <p:ext uri="{BB962C8B-B14F-4D97-AF65-F5344CB8AC3E}">
        <p14:creationId xmlns:p14="http://schemas.microsoft.com/office/powerpoint/2010/main" val="2514884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982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416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5542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3634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00100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text and dark log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chemeClr val="accent6"/>
          </a:solidFill>
        </p:spPr>
        <p:txBody>
          <a:bodyPr>
            <a:normAutofit/>
          </a:bodyPr>
          <a:lstStyle>
            <a:lvl1pPr marL="0" indent="0" algn="ctr">
              <a:lnSpc>
                <a:spcPct val="100000"/>
              </a:lnSpc>
              <a:buNone/>
              <a:defRPr sz="1600" baseline="0"/>
            </a:lvl1pPr>
          </a:lstStyle>
          <a:p>
            <a:r>
              <a:rPr lang="en-US" noProof="0" dirty="0"/>
              <a:t>Drag picture to placeholder or click icon to add</a:t>
            </a:r>
          </a:p>
        </p:txBody>
      </p:sp>
      <p:sp>
        <p:nvSpPr>
          <p:cNvPr id="2"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nSpc>
                <a:spcPct val="100000"/>
              </a:lnSpc>
              <a:spcBef>
                <a:spcPts val="0"/>
              </a:spcBef>
              <a:spcAft>
                <a:spcPts val="0"/>
              </a:spcAft>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p>
        </p:txBody>
      </p:sp>
      <p:sp>
        <p:nvSpPr>
          <p:cNvPr id="9"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p>
        </p:txBody>
      </p:sp>
      <p:sp>
        <p:nvSpPr>
          <p:cNvPr id="16" name="Text Placeholder 9"/>
          <p:cNvSpPr>
            <a:spLocks noGrp="1"/>
          </p:cNvSpPr>
          <p:nvPr>
            <p:ph type="body" sz="quarter" idx="13" hasCustomPrompt="1"/>
          </p:nvPr>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00"/>
            </a:lvl1pPr>
          </a:lstStyle>
          <a:p>
            <a:pPr lvl="0"/>
            <a:r>
              <a:rPr lang="en-US" dirty="0"/>
              <a:t>.</a:t>
            </a:r>
          </a:p>
        </p:txBody>
      </p:sp>
    </p:spTree>
    <p:extLst>
      <p:ext uri="{BB962C8B-B14F-4D97-AF65-F5344CB8AC3E}">
        <p14:creationId xmlns:p14="http://schemas.microsoft.com/office/powerpoint/2010/main" val="363105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53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C9CF60C-F237-4C35-B5B9-DCAC15891EE3}"/>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249DBEF-F615-45A1-AA51-C34CD01BC99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443A0FA-AB68-49F8-A8DA-E9F3A2F1B80A}"/>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1F4F1C2-2D04-4080-9FD1-F04C6A8525E5}"/>
              </a:ext>
            </a:extLst>
          </p:cNvPr>
          <p:cNvSpPr>
            <a:spLocks noGrp="1"/>
          </p:cNvSpPr>
          <p:nvPr>
            <p:ph type="sldNum" sz="quarter" idx="12"/>
          </p:nvPr>
        </p:nvSpPr>
        <p:spPr/>
        <p:txBody>
          <a:bodyPr/>
          <a:lstStyle/>
          <a:p>
            <a:fld id="{82F89014-7F8D-47C1-8D79-17A715C9D2B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1" name="Text Placeholder 8"/>
          <p:cNvSpPr>
            <a:spLocks noGrp="1"/>
          </p:cNvSpPr>
          <p:nvPr>
            <p:ph type="body" sz="quarter" idx="13" hasCustomPrompt="1"/>
          </p:nvPr>
        </p:nvSpPr>
        <p:spPr>
          <a:xfrm>
            <a:off x="576263" y="835026"/>
            <a:ext cx="7991475" cy="3897312"/>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4" name="Titel 3">
            <a:extLst>
              <a:ext uri="{FF2B5EF4-FFF2-40B4-BE49-F238E27FC236}">
                <a16:creationId xmlns:a16="http://schemas.microsoft.com/office/drawing/2014/main" id="{1C4B0388-7C7E-45C3-A6E3-3E637FAB215F}"/>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DC33F9F-6CBB-499E-A399-F579A1C082A4}"/>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475B278D-E37B-46DC-954C-589B0EF3EA41}"/>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14826578-F514-4D23-8B3F-F3016B7CA922}"/>
              </a:ext>
            </a:extLst>
          </p:cNvPr>
          <p:cNvSpPr>
            <a:spLocks noGrp="1"/>
          </p:cNvSpPr>
          <p:nvPr>
            <p:ph type="sldNum" sz="quarter" idx="16"/>
          </p:nvPr>
        </p:nvSpPr>
        <p:spPr/>
        <p:txBody>
          <a:bodyPr/>
          <a:lstStyle/>
          <a:p>
            <a:fld id="{82F89014-7F8D-47C1-8D79-17A715C9D2B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14" name="Content Placeholder 2"/>
          <p:cNvSpPr>
            <a:spLocks noGrp="1"/>
          </p:cNvSpPr>
          <p:nvPr>
            <p:ph sz="quarter" idx="16" hasCustomPrompt="1"/>
          </p:nvPr>
        </p:nvSpPr>
        <p:spPr>
          <a:xfrm>
            <a:off x="576263" y="835025"/>
            <a:ext cx="7991475" cy="3897313"/>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el 2">
            <a:extLst>
              <a:ext uri="{FF2B5EF4-FFF2-40B4-BE49-F238E27FC236}">
                <a16:creationId xmlns:a16="http://schemas.microsoft.com/office/drawing/2014/main" id="{90FE40DE-7E7D-4146-AB2D-5551E7E7415C}"/>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0EB1770B-7A94-4844-AD38-CF8FB3080003}"/>
              </a:ext>
            </a:extLst>
          </p:cNvPr>
          <p:cNvSpPr>
            <a:spLocks noGrp="1"/>
          </p:cNvSpPr>
          <p:nvPr>
            <p:ph type="dt" sz="half" idx="17"/>
          </p:nvPr>
        </p:nvSpPr>
        <p:spPr/>
        <p:txBody>
          <a:bodyPr/>
          <a:lstStyle/>
          <a:p>
            <a:endParaRPr lang="en-US" dirty="0"/>
          </a:p>
        </p:txBody>
      </p:sp>
      <p:sp>
        <p:nvSpPr>
          <p:cNvPr id="5" name="Footer Placeholder 4">
            <a:extLst>
              <a:ext uri="{FF2B5EF4-FFF2-40B4-BE49-F238E27FC236}">
                <a16:creationId xmlns:a16="http://schemas.microsoft.com/office/drawing/2014/main" id="{48F74F79-D68A-45F4-B9C7-F1CCDF9519A6}"/>
              </a:ext>
            </a:extLst>
          </p:cNvPr>
          <p:cNvSpPr>
            <a:spLocks noGrp="1"/>
          </p:cNvSpPr>
          <p:nvPr>
            <p:ph type="ftr" sz="quarter" idx="18"/>
          </p:nvPr>
        </p:nvSpPr>
        <p:spPr/>
        <p:txBody>
          <a:bodyPr/>
          <a:lstStyle/>
          <a:p>
            <a:endParaRPr lang="en-US" dirty="0"/>
          </a:p>
        </p:txBody>
      </p:sp>
      <p:sp>
        <p:nvSpPr>
          <p:cNvPr id="6" name="Slide Number Placeholder 5">
            <a:extLst>
              <a:ext uri="{FF2B5EF4-FFF2-40B4-BE49-F238E27FC236}">
                <a16:creationId xmlns:a16="http://schemas.microsoft.com/office/drawing/2014/main" id="{B6356A03-20E1-4E11-AF69-2080BD58C145}"/>
              </a:ext>
            </a:extLst>
          </p:cNvPr>
          <p:cNvSpPr>
            <a:spLocks noGrp="1"/>
          </p:cNvSpPr>
          <p:nvPr>
            <p:ph type="sldNum" sz="quarter" idx="19"/>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90443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sp>
        <p:nvSpPr>
          <p:cNvPr id="20" name="Text Placeholder 8"/>
          <p:cNvSpPr>
            <a:spLocks noGrp="1"/>
          </p:cNvSpPr>
          <p:nvPr>
            <p:ph type="body" sz="quarter" idx="23" hasCustomPrompt="1"/>
          </p:nvPr>
        </p:nvSpPr>
        <p:spPr>
          <a:xfrm>
            <a:off x="4859338" y="835026"/>
            <a:ext cx="3708400" cy="3898800"/>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4" y="835025"/>
            <a:ext cx="3708400" cy="3898800"/>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4" name="Titel 3">
            <a:extLst>
              <a:ext uri="{FF2B5EF4-FFF2-40B4-BE49-F238E27FC236}">
                <a16:creationId xmlns:a16="http://schemas.microsoft.com/office/drawing/2014/main" id="{A1EA73AF-7637-4A6C-A4B0-311EBFC6D961}"/>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1C14264F-6D72-4F24-8CD7-BE495E8BB687}"/>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E3CD3D90-6931-458C-A0AF-D2BBC25C8663}"/>
              </a:ext>
            </a:extLst>
          </p:cNvPr>
          <p:cNvSpPr>
            <a:spLocks noGrp="1"/>
          </p:cNvSpPr>
          <p:nvPr>
            <p:ph type="ftr" sz="quarter" idx="26"/>
          </p:nvPr>
        </p:nvSpPr>
        <p:spPr/>
        <p:txBody>
          <a:bodyPr/>
          <a:lstStyle/>
          <a:p>
            <a:endParaRPr lang="en-US" dirty="0"/>
          </a:p>
        </p:txBody>
      </p:sp>
      <p:sp>
        <p:nvSpPr>
          <p:cNvPr id="8" name="Slide Number Placeholder 7">
            <a:extLst>
              <a:ext uri="{FF2B5EF4-FFF2-40B4-BE49-F238E27FC236}">
                <a16:creationId xmlns:a16="http://schemas.microsoft.com/office/drawing/2014/main" id="{DE8558DF-C777-4C31-85A8-21E662F0A5EB}"/>
              </a:ext>
            </a:extLst>
          </p:cNvPr>
          <p:cNvSpPr>
            <a:spLocks noGrp="1"/>
          </p:cNvSpPr>
          <p:nvPr>
            <p:ph type="sldNum" sz="quarter" idx="27"/>
          </p:nvPr>
        </p:nvSpPr>
        <p:spPr/>
        <p:txBody>
          <a:bodyPr/>
          <a:lstStyle/>
          <a:p>
            <a:fld id="{82F89014-7F8D-47C1-8D79-17A715C9D2B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76263" y="835025"/>
            <a:ext cx="3708400" cy="3897313"/>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p>
          <a:p>
            <a:pPr lvl="0"/>
            <a:endParaRPr lang="en-US" dirty="0"/>
          </a:p>
        </p:txBody>
      </p:sp>
      <p:sp>
        <p:nvSpPr>
          <p:cNvPr id="9" name="Text Placeholder 8"/>
          <p:cNvSpPr>
            <a:spLocks noGrp="1"/>
          </p:cNvSpPr>
          <p:nvPr>
            <p:ph type="body" sz="quarter" idx="17" hasCustomPrompt="1"/>
          </p:nvPr>
        </p:nvSpPr>
        <p:spPr>
          <a:xfrm>
            <a:off x="4859338" y="835025"/>
            <a:ext cx="3708400" cy="3897313"/>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p>
        </p:txBody>
      </p:sp>
      <p:sp>
        <p:nvSpPr>
          <p:cNvPr id="4" name="Titel 3">
            <a:extLst>
              <a:ext uri="{FF2B5EF4-FFF2-40B4-BE49-F238E27FC236}">
                <a16:creationId xmlns:a16="http://schemas.microsoft.com/office/drawing/2014/main" id="{3872E2A8-E205-4778-8440-C86A31617406}"/>
              </a:ext>
            </a:extLst>
          </p:cNvPr>
          <p:cNvSpPr>
            <a:spLocks noGrp="1"/>
          </p:cNvSpPr>
          <p:nvPr>
            <p:ph type="title"/>
          </p:nvPr>
        </p:nvSpPr>
        <p:spPr/>
        <p:txBody>
          <a:body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ADE4B11B-E592-4BB9-AE34-F70CB195E727}"/>
              </a:ext>
            </a:extLst>
          </p:cNvPr>
          <p:cNvSpPr>
            <a:spLocks noGrp="1"/>
          </p:cNvSpPr>
          <p:nvPr>
            <p:ph type="dt" sz="half" idx="18"/>
          </p:nvPr>
        </p:nvSpPr>
        <p:spPr/>
        <p:txBody>
          <a:bodyPr/>
          <a:lstStyle/>
          <a:p>
            <a:endParaRPr lang="en-US" dirty="0"/>
          </a:p>
        </p:txBody>
      </p:sp>
      <p:sp>
        <p:nvSpPr>
          <p:cNvPr id="7" name="Footer Placeholder 6">
            <a:extLst>
              <a:ext uri="{FF2B5EF4-FFF2-40B4-BE49-F238E27FC236}">
                <a16:creationId xmlns:a16="http://schemas.microsoft.com/office/drawing/2014/main" id="{6F1A4215-8A59-48E0-8F12-9F23CA60220A}"/>
              </a:ext>
            </a:extLst>
          </p:cNvPr>
          <p:cNvSpPr>
            <a:spLocks noGrp="1"/>
          </p:cNvSpPr>
          <p:nvPr>
            <p:ph type="ftr" sz="quarter" idx="19"/>
          </p:nvPr>
        </p:nvSpPr>
        <p:spPr/>
        <p:txBody>
          <a:bodyPr/>
          <a:lstStyle/>
          <a:p>
            <a:endParaRPr lang="en-US" dirty="0"/>
          </a:p>
        </p:txBody>
      </p:sp>
      <p:sp>
        <p:nvSpPr>
          <p:cNvPr id="10" name="Slide Number Placeholder 9">
            <a:extLst>
              <a:ext uri="{FF2B5EF4-FFF2-40B4-BE49-F238E27FC236}">
                <a16:creationId xmlns:a16="http://schemas.microsoft.com/office/drawing/2014/main" id="{CF294D08-94E6-49A2-9DF7-3985093964AC}"/>
              </a:ext>
            </a:extLst>
          </p:cNvPr>
          <p:cNvSpPr>
            <a:spLocks noGrp="1"/>
          </p:cNvSpPr>
          <p:nvPr>
            <p:ph type="sldNum" sz="quarter" idx="20"/>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06995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image (righ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prstGeom prst="rect">
            <a:avLst/>
          </a:prstGeom>
          <a:solidFill>
            <a:schemeClr val="accent6"/>
          </a:solidFill>
        </p:spPr>
        <p:txBody>
          <a:bodyPr tIns="2916000"/>
          <a:lstStyle>
            <a:lvl1pPr marL="0" indent="0" algn="ctr">
              <a:lnSpc>
                <a:spcPct val="100000"/>
              </a:lnSpc>
              <a:buFontTx/>
              <a:buNone/>
              <a:defRPr/>
            </a:lvl1pPr>
          </a:lstStyle>
          <a:p>
            <a:r>
              <a:rPr lang="en-US" noProof="0" dirty="0"/>
              <a:t>Drag picture to placeholder </a:t>
            </a:r>
            <a:br>
              <a:rPr lang="en-US" noProof="0" dirty="0"/>
            </a:br>
            <a:r>
              <a:rPr lang="en-US" noProof="0" dirty="0"/>
              <a:t>or click icon to add</a:t>
            </a:r>
          </a:p>
        </p:txBody>
      </p:sp>
      <p:sp>
        <p:nvSpPr>
          <p:cNvPr id="11" name="Text Placeholder 8"/>
          <p:cNvSpPr>
            <a:spLocks noGrp="1"/>
          </p:cNvSpPr>
          <p:nvPr>
            <p:ph type="body" sz="quarter" idx="24" hasCustomPrompt="1"/>
          </p:nvPr>
        </p:nvSpPr>
        <p:spPr>
          <a:xfrm>
            <a:off x="576264" y="835025"/>
            <a:ext cx="3708400"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Title 2">
            <a:extLst>
              <a:ext uri="{FF2B5EF4-FFF2-40B4-BE49-F238E27FC236}">
                <a16:creationId xmlns:a16="http://schemas.microsoft.com/office/drawing/2014/main" id="{3B1301CE-B3DE-49E1-B3B2-EA2475A78BC7}"/>
              </a:ext>
            </a:extLst>
          </p:cNvPr>
          <p:cNvSpPr>
            <a:spLocks noGrp="1"/>
          </p:cNvSpPr>
          <p:nvPr>
            <p:ph type="title"/>
          </p:nvPr>
        </p:nvSpPr>
        <p:spPr>
          <a:xfrm>
            <a:off x="576263" y="195263"/>
            <a:ext cx="3708400" cy="504825"/>
          </a:xfrm>
        </p:spPr>
        <p:txBody>
          <a:bodyPr/>
          <a:lstStyle>
            <a:lvl1pPr>
              <a:defRPr/>
            </a:lvl1p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D3F7EFBD-DB9C-45C5-9F2E-C46AEC5F67DA}"/>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753377E4-E0A6-4CAB-B97D-2004235209BF}"/>
              </a:ext>
            </a:extLst>
          </p:cNvPr>
          <p:cNvSpPr>
            <a:spLocks noGrp="1"/>
          </p:cNvSpPr>
          <p:nvPr>
            <p:ph type="ftr" sz="quarter" idx="26"/>
          </p:nvPr>
        </p:nvSpPr>
        <p:spPr/>
        <p:txBody>
          <a:bodyPr/>
          <a:lstStyle/>
          <a:p>
            <a:endParaRPr lang="en-US" dirty="0"/>
          </a:p>
        </p:txBody>
      </p:sp>
      <p:sp>
        <p:nvSpPr>
          <p:cNvPr id="8" name="Slide Number Placeholder 7">
            <a:extLst>
              <a:ext uri="{FF2B5EF4-FFF2-40B4-BE49-F238E27FC236}">
                <a16:creationId xmlns:a16="http://schemas.microsoft.com/office/drawing/2014/main" id="{BE4FCB58-7D88-4A1A-B1DD-02B1B052F520}"/>
              </a:ext>
            </a:extLst>
          </p:cNvPr>
          <p:cNvSpPr>
            <a:spLocks noGrp="1"/>
          </p:cNvSpPr>
          <p:nvPr>
            <p:ph type="sldNum" sz="quarter" idx="27"/>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323183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nd image (left)">
    <p:spTree>
      <p:nvGrpSpPr>
        <p:cNvPr id="1" name=""/>
        <p:cNvGrpSpPr/>
        <p:nvPr/>
      </p:nvGrpSpPr>
      <p:grpSpPr>
        <a:xfrm>
          <a:off x="0" y="0"/>
          <a:ext cx="0" cy="0"/>
          <a:chOff x="0" y="0"/>
          <a:chExt cx="0" cy="0"/>
        </a:xfrm>
      </p:grpSpPr>
      <p:sp>
        <p:nvSpPr>
          <p:cNvPr id="12" name="Picture Placeholder 9"/>
          <p:cNvSpPr>
            <a:spLocks noGrp="1"/>
          </p:cNvSpPr>
          <p:nvPr>
            <p:ph type="pic" sz="quarter" idx="24" hasCustomPrompt="1"/>
          </p:nvPr>
        </p:nvSpPr>
        <p:spPr>
          <a:xfrm>
            <a:off x="0" y="0"/>
            <a:ext cx="4572000" cy="5143500"/>
          </a:xfrm>
          <a:prstGeom prst="rect">
            <a:avLst/>
          </a:prstGeom>
          <a:solidFill>
            <a:schemeClr val="accent6"/>
          </a:solidFill>
        </p:spPr>
        <p:txBody>
          <a:bodyPr tIns="2916000"/>
          <a:lstStyle>
            <a:lvl1pPr marL="0" indent="0" algn="ctr">
              <a:lnSpc>
                <a:spcPct val="100000"/>
              </a:lnSpc>
              <a:buFontTx/>
              <a:buNone/>
              <a:defRPr/>
            </a:lvl1pPr>
          </a:lstStyle>
          <a:p>
            <a:r>
              <a:rPr lang="en-US" noProof="0" dirty="0"/>
              <a:t>Drag picture to placeholder</a:t>
            </a:r>
            <a:br>
              <a:rPr lang="en-US" noProof="0" dirty="0"/>
            </a:br>
            <a:r>
              <a:rPr lang="en-US" noProof="0" dirty="0"/>
              <a:t>or click icon to add</a:t>
            </a:r>
          </a:p>
        </p:txBody>
      </p:sp>
      <p:sp>
        <p:nvSpPr>
          <p:cNvPr id="18" name="Text Placeholder 8"/>
          <p:cNvSpPr>
            <a:spLocks noGrp="1"/>
          </p:cNvSpPr>
          <p:nvPr>
            <p:ph type="body" sz="quarter" idx="25" hasCustomPrompt="1"/>
          </p:nvPr>
        </p:nvSpPr>
        <p:spPr>
          <a:xfrm>
            <a:off x="4859338" y="835025"/>
            <a:ext cx="3681797"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4" name="Title 3">
            <a:extLst>
              <a:ext uri="{FF2B5EF4-FFF2-40B4-BE49-F238E27FC236}">
                <a16:creationId xmlns:a16="http://schemas.microsoft.com/office/drawing/2014/main" id="{1AEE6764-BCD9-4C0F-8D7F-6DAB3E0116B1}"/>
              </a:ext>
            </a:extLst>
          </p:cNvPr>
          <p:cNvSpPr>
            <a:spLocks noGrp="1"/>
          </p:cNvSpPr>
          <p:nvPr>
            <p:ph type="title"/>
          </p:nvPr>
        </p:nvSpPr>
        <p:spPr>
          <a:xfrm>
            <a:off x="4859338" y="195263"/>
            <a:ext cx="3681797" cy="504825"/>
          </a:xfrm>
        </p:spPr>
        <p:txBody>
          <a:bodyPr/>
          <a:lstStyle>
            <a:lvl1pPr>
              <a:defRPr/>
            </a:lvl1pPr>
          </a:lstStyle>
          <a:p>
            <a:r>
              <a:rPr lang="en-US"/>
              <a:t>Click to edit Master title style</a:t>
            </a:r>
            <a:endParaRPr lang="en-US" dirty="0"/>
          </a:p>
        </p:txBody>
      </p:sp>
      <p:sp>
        <p:nvSpPr>
          <p:cNvPr id="9" name="Date Placeholder 8">
            <a:extLst>
              <a:ext uri="{FF2B5EF4-FFF2-40B4-BE49-F238E27FC236}">
                <a16:creationId xmlns:a16="http://schemas.microsoft.com/office/drawing/2014/main" id="{10B3F087-DB20-4A94-AB80-B37ECB4779CB}"/>
              </a:ext>
            </a:extLst>
          </p:cNvPr>
          <p:cNvSpPr>
            <a:spLocks noGrp="1"/>
          </p:cNvSpPr>
          <p:nvPr>
            <p:ph type="dt" sz="half" idx="26"/>
          </p:nvPr>
        </p:nvSpPr>
        <p:spPr/>
        <p:txBody>
          <a:bodyPr/>
          <a:lstStyle/>
          <a:p>
            <a:endParaRPr lang="en-US" dirty="0"/>
          </a:p>
        </p:txBody>
      </p:sp>
      <p:sp>
        <p:nvSpPr>
          <p:cNvPr id="10" name="Footer Placeholder 9">
            <a:extLst>
              <a:ext uri="{FF2B5EF4-FFF2-40B4-BE49-F238E27FC236}">
                <a16:creationId xmlns:a16="http://schemas.microsoft.com/office/drawing/2014/main" id="{9C6D60D1-99A0-4A98-BC8E-3EF57AA94001}"/>
              </a:ext>
            </a:extLst>
          </p:cNvPr>
          <p:cNvSpPr>
            <a:spLocks noGrp="1"/>
          </p:cNvSpPr>
          <p:nvPr>
            <p:ph type="ftr" sz="quarter" idx="27"/>
          </p:nvPr>
        </p:nvSpPr>
        <p:spPr/>
        <p:txBody>
          <a:bodyPr/>
          <a:lstStyle/>
          <a:p>
            <a:endParaRPr lang="en-US" dirty="0"/>
          </a:p>
        </p:txBody>
      </p:sp>
      <p:sp>
        <p:nvSpPr>
          <p:cNvPr id="11" name="Slide Number Placeholder 10">
            <a:extLst>
              <a:ext uri="{FF2B5EF4-FFF2-40B4-BE49-F238E27FC236}">
                <a16:creationId xmlns:a16="http://schemas.microsoft.com/office/drawing/2014/main" id="{676BAC64-3B0D-463F-8B20-473CDA4BD824}"/>
              </a:ext>
            </a:extLst>
          </p:cNvPr>
          <p:cNvSpPr>
            <a:spLocks noGrp="1"/>
          </p:cNvSpPr>
          <p:nvPr>
            <p:ph type="sldNum" sz="quarter" idx="28"/>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51927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and image (right large)">
    <p:spTree>
      <p:nvGrpSpPr>
        <p:cNvPr id="1" name=""/>
        <p:cNvGrpSpPr/>
        <p:nvPr/>
      </p:nvGrpSpPr>
      <p:grpSpPr>
        <a:xfrm>
          <a:off x="0" y="0"/>
          <a:ext cx="0" cy="0"/>
          <a:chOff x="0" y="0"/>
          <a:chExt cx="0" cy="0"/>
        </a:xfrm>
      </p:grpSpPr>
      <p:sp>
        <p:nvSpPr>
          <p:cNvPr id="15" name="Picture Placeholder 9"/>
          <p:cNvSpPr>
            <a:spLocks noGrp="1"/>
          </p:cNvSpPr>
          <p:nvPr>
            <p:ph type="pic" sz="quarter" idx="14" hasCustomPrompt="1"/>
          </p:nvPr>
        </p:nvSpPr>
        <p:spPr>
          <a:xfrm>
            <a:off x="3505335" y="835025"/>
            <a:ext cx="5062402" cy="3897313"/>
          </a:xfrm>
          <a:prstGeom prst="rect">
            <a:avLst/>
          </a:prstGeom>
          <a:solidFill>
            <a:schemeClr val="accent6"/>
          </a:solidFill>
        </p:spPr>
        <p:txBody>
          <a:bodyPr tIns="2196000"/>
          <a:lstStyle>
            <a:lvl1pPr marL="0" indent="0" algn="ctr">
              <a:lnSpc>
                <a:spcPct val="100000"/>
              </a:lnSpc>
              <a:buFontTx/>
              <a:buNone/>
              <a:defRPr/>
            </a:lvl1pPr>
          </a:lstStyle>
          <a:p>
            <a:r>
              <a:rPr lang="en-US" noProof="0" dirty="0"/>
              <a:t>Drag picture to placeholder or click icon to add</a:t>
            </a:r>
          </a:p>
        </p:txBody>
      </p:sp>
      <p:sp>
        <p:nvSpPr>
          <p:cNvPr id="8" name="Text Placeholder 8"/>
          <p:cNvSpPr>
            <a:spLocks noGrp="1"/>
          </p:cNvSpPr>
          <p:nvPr>
            <p:ph type="body" sz="quarter" idx="24" hasCustomPrompt="1"/>
          </p:nvPr>
        </p:nvSpPr>
        <p:spPr>
          <a:xfrm>
            <a:off x="576264" y="835025"/>
            <a:ext cx="2641070"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Titel 1">
            <a:extLst>
              <a:ext uri="{FF2B5EF4-FFF2-40B4-BE49-F238E27FC236}">
                <a16:creationId xmlns:a16="http://schemas.microsoft.com/office/drawing/2014/main" id="{D82C27FB-C163-4802-BBE9-1194F6A07DDA}"/>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15946856-8546-4DA9-9A8E-E5AE5A89C49C}"/>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175E8465-767D-44BA-B892-E9FA43E13D51}"/>
              </a:ext>
            </a:extLst>
          </p:cNvPr>
          <p:cNvSpPr>
            <a:spLocks noGrp="1"/>
          </p:cNvSpPr>
          <p:nvPr>
            <p:ph type="ftr" sz="quarter" idx="26"/>
          </p:nvPr>
        </p:nvSpPr>
        <p:spPr/>
        <p:txBody>
          <a:bodyPr/>
          <a:lstStyle/>
          <a:p>
            <a:endParaRPr lang="en-US" dirty="0"/>
          </a:p>
        </p:txBody>
      </p:sp>
      <p:sp>
        <p:nvSpPr>
          <p:cNvPr id="9" name="Slide Number Placeholder 8">
            <a:extLst>
              <a:ext uri="{FF2B5EF4-FFF2-40B4-BE49-F238E27FC236}">
                <a16:creationId xmlns:a16="http://schemas.microsoft.com/office/drawing/2014/main" id="{6786D917-89B9-4999-9898-0406930D63BE}"/>
              </a:ext>
            </a:extLst>
          </p:cNvPr>
          <p:cNvSpPr>
            <a:spLocks noGrp="1"/>
          </p:cNvSpPr>
          <p:nvPr>
            <p:ph type="sldNum" sz="quarter" idx="27"/>
          </p:nvPr>
        </p:nvSpPr>
        <p:spPr/>
        <p:txBody>
          <a:bodyPr/>
          <a:lstStyle/>
          <a:p>
            <a:fld id="{82F89014-7F8D-47C1-8D79-17A715C9D2B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ext and image (right large) - 2">
    <p:spTree>
      <p:nvGrpSpPr>
        <p:cNvPr id="1" name=""/>
        <p:cNvGrpSpPr/>
        <p:nvPr/>
      </p:nvGrpSpPr>
      <p:grpSpPr>
        <a:xfrm>
          <a:off x="0" y="0"/>
          <a:ext cx="0" cy="0"/>
          <a:chOff x="0" y="0"/>
          <a:chExt cx="0" cy="0"/>
        </a:xfrm>
      </p:grpSpPr>
      <p:sp>
        <p:nvSpPr>
          <p:cNvPr id="15" name="Picture Placeholder 9"/>
          <p:cNvSpPr>
            <a:spLocks noGrp="1"/>
          </p:cNvSpPr>
          <p:nvPr>
            <p:ph type="pic" sz="quarter" idx="14" hasCustomPrompt="1"/>
          </p:nvPr>
        </p:nvSpPr>
        <p:spPr>
          <a:xfrm>
            <a:off x="3505335" y="835025"/>
            <a:ext cx="5062402" cy="3897313"/>
          </a:xfrm>
          <a:prstGeom prst="roundRect">
            <a:avLst>
              <a:gd name="adj" fmla="val 2994"/>
            </a:avLst>
          </a:prstGeom>
          <a:solidFill>
            <a:schemeClr val="accent6"/>
          </a:solidFill>
          <a:effectLst>
            <a:outerShdw blurRad="139700" dist="12700" dir="2700000" sx="101000" sy="101000" algn="t" rotWithShape="0">
              <a:srgbClr val="353535">
                <a:alpha val="41000"/>
              </a:srgbClr>
            </a:outerShdw>
          </a:effectLst>
          <a:extLst>
            <a:ext uri="{53640926-AAD7-44D8-BBD7-CCE9431645EC}">
              <a14:shadowObscured xmlns:a14="http://schemas.microsoft.com/office/drawing/2010/main"/>
            </a:ext>
          </a:extLst>
        </p:spPr>
        <p:txBody>
          <a:bodyPr lIns="0" tIns="2196000" rIns="0" bIns="0"/>
          <a:lstStyle>
            <a:lvl1pPr marL="0" indent="0" algn="ctr">
              <a:lnSpc>
                <a:spcPct val="100000"/>
              </a:lnSpc>
              <a:buFontTx/>
              <a:buNone/>
              <a:defRPr/>
            </a:lvl1pPr>
          </a:lstStyle>
          <a:p>
            <a:r>
              <a:rPr lang="en-US" noProof="0" dirty="0"/>
              <a:t>Drag picture to placeholder or click icon to add</a:t>
            </a:r>
          </a:p>
        </p:txBody>
      </p:sp>
      <p:sp>
        <p:nvSpPr>
          <p:cNvPr id="8" name="Text Placeholder 8"/>
          <p:cNvSpPr>
            <a:spLocks noGrp="1"/>
          </p:cNvSpPr>
          <p:nvPr>
            <p:ph type="body" sz="quarter" idx="24" hasCustomPrompt="1"/>
          </p:nvPr>
        </p:nvSpPr>
        <p:spPr>
          <a:xfrm>
            <a:off x="576264" y="835025"/>
            <a:ext cx="2641070"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en-US"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en-US" dirty="0"/>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en-US" smtClean="0"/>
              <a:pPr/>
              <a:t>‹#›</a:t>
            </a:fld>
            <a:endParaRPr lang="en-US" dirty="0"/>
          </a:p>
        </p:txBody>
      </p:sp>
      <p:sp>
        <p:nvSpPr>
          <p:cNvPr id="2" name="Titel 1">
            <a:extLst>
              <a:ext uri="{FF2B5EF4-FFF2-40B4-BE49-F238E27FC236}">
                <a16:creationId xmlns:a16="http://schemas.microsoft.com/office/drawing/2014/main" id="{D82C27FB-C163-4802-BBE9-1194F6A07DDA}"/>
              </a:ext>
            </a:extLst>
          </p:cNvPr>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73736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xt and image (right small)">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59336" y="835025"/>
            <a:ext cx="3708401" cy="3897313"/>
          </a:xfrm>
          <a:prstGeom prst="rect">
            <a:avLst/>
          </a:prstGeom>
          <a:solidFill>
            <a:schemeClr val="accent6"/>
          </a:solidFill>
        </p:spPr>
        <p:txBody>
          <a:bodyPr tIns="2196000"/>
          <a:lstStyle>
            <a:lvl1pPr marL="0" indent="0" algn="ctr">
              <a:lnSpc>
                <a:spcPct val="100000"/>
              </a:lnSpc>
              <a:buFontTx/>
              <a:buNone/>
              <a:defRPr/>
            </a:lvl1pPr>
          </a:lstStyle>
          <a:p>
            <a:r>
              <a:rPr lang="en-US" noProof="0" dirty="0"/>
              <a:t>Drag picture to placeholder or click icon to add</a:t>
            </a:r>
          </a:p>
        </p:txBody>
      </p:sp>
      <p:sp>
        <p:nvSpPr>
          <p:cNvPr id="9" name="Text Placeholder 8"/>
          <p:cNvSpPr>
            <a:spLocks noGrp="1"/>
          </p:cNvSpPr>
          <p:nvPr>
            <p:ph type="body" sz="quarter" idx="13" hasCustomPrompt="1"/>
          </p:nvPr>
        </p:nvSpPr>
        <p:spPr>
          <a:xfrm>
            <a:off x="576263" y="835025"/>
            <a:ext cx="3708400" cy="3897313"/>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p>
          <a:p>
            <a:pPr lvl="0"/>
            <a:endParaRPr lang="en-US" dirty="0"/>
          </a:p>
        </p:txBody>
      </p:sp>
      <p:sp>
        <p:nvSpPr>
          <p:cNvPr id="3" name="Titel 2">
            <a:extLst>
              <a:ext uri="{FF2B5EF4-FFF2-40B4-BE49-F238E27FC236}">
                <a16:creationId xmlns:a16="http://schemas.microsoft.com/office/drawing/2014/main" id="{F71526E6-52FE-4A12-AF1B-B37A25A00344}"/>
              </a:ext>
            </a:extLst>
          </p:cNvPr>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077FD35B-6C0E-42DE-85B1-6521194AA6A7}"/>
              </a:ext>
            </a:extLst>
          </p:cNvPr>
          <p:cNvSpPr>
            <a:spLocks noGrp="1"/>
          </p:cNvSpPr>
          <p:nvPr>
            <p:ph type="dt" sz="half" idx="15"/>
          </p:nvPr>
        </p:nvSpPr>
        <p:spPr/>
        <p:txBody>
          <a:bodyPr/>
          <a:lstStyle/>
          <a:p>
            <a:endParaRPr lang="en-US" dirty="0"/>
          </a:p>
        </p:txBody>
      </p:sp>
      <p:sp>
        <p:nvSpPr>
          <p:cNvPr id="7" name="Footer Placeholder 6">
            <a:extLst>
              <a:ext uri="{FF2B5EF4-FFF2-40B4-BE49-F238E27FC236}">
                <a16:creationId xmlns:a16="http://schemas.microsoft.com/office/drawing/2014/main" id="{BB11B6FB-578C-4F3B-A98D-5AF9DECFC4C8}"/>
              </a:ext>
            </a:extLst>
          </p:cNvPr>
          <p:cNvSpPr>
            <a:spLocks noGrp="1"/>
          </p:cNvSpPr>
          <p:nvPr>
            <p:ph type="ftr" sz="quarter" idx="16"/>
          </p:nvPr>
        </p:nvSpPr>
        <p:spPr/>
        <p:txBody>
          <a:bodyPr/>
          <a:lstStyle/>
          <a:p>
            <a:endParaRPr lang="en-US" dirty="0"/>
          </a:p>
        </p:txBody>
      </p:sp>
      <p:sp>
        <p:nvSpPr>
          <p:cNvPr id="8" name="Slide Number Placeholder 7">
            <a:extLst>
              <a:ext uri="{FF2B5EF4-FFF2-40B4-BE49-F238E27FC236}">
                <a16:creationId xmlns:a16="http://schemas.microsoft.com/office/drawing/2014/main" id="{D518D1FF-B499-48AE-A463-FCD1B03277A3}"/>
              </a:ext>
            </a:extLst>
          </p:cNvPr>
          <p:cNvSpPr>
            <a:spLocks noGrp="1"/>
          </p:cNvSpPr>
          <p:nvPr>
            <p:ph type="sldNum" sz="quarter" idx="17"/>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80318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dark text and dark log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chemeClr val="accent6"/>
          </a:solidFill>
        </p:spPr>
        <p:txBody>
          <a:bodyPr>
            <a:normAutofit/>
          </a:bodyPr>
          <a:lstStyle>
            <a:lvl1pPr marL="0" indent="0" algn="ctr">
              <a:lnSpc>
                <a:spcPct val="100000"/>
              </a:lnSpc>
              <a:buNone/>
              <a:defRPr sz="1600" baseline="0"/>
            </a:lvl1pPr>
          </a:lstStyle>
          <a:p>
            <a:r>
              <a:rPr lang="en-US" noProof="0" dirty="0"/>
              <a:t>Drag picture to placeholder or click icon to add</a:t>
            </a:r>
          </a:p>
        </p:txBody>
      </p:sp>
      <p:sp>
        <p:nvSpPr>
          <p:cNvPr id="2"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nSpc>
                <a:spcPct val="100000"/>
              </a:lnSpc>
              <a:spcBef>
                <a:spcPts val="0"/>
              </a:spcBef>
              <a:spcAft>
                <a:spcPts val="0"/>
              </a:spcAft>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p>
        </p:txBody>
      </p:sp>
      <p:sp>
        <p:nvSpPr>
          <p:cNvPr id="9"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p>
        </p:txBody>
      </p:sp>
      <p:sp>
        <p:nvSpPr>
          <p:cNvPr id="8" name="Text Placeholder 9">
            <a:extLst>
              <a:ext uri="{FF2B5EF4-FFF2-40B4-BE49-F238E27FC236}">
                <a16:creationId xmlns:a16="http://schemas.microsoft.com/office/drawing/2014/main" id="{246A4B26-CBD6-4EC3-9BB2-03D1059EC06C}"/>
              </a:ext>
            </a:extLst>
          </p:cNvPr>
          <p:cNvSpPr>
            <a:spLocks noGrp="1"/>
          </p:cNvSpPr>
          <p:nvPr>
            <p:ph type="body" sz="quarter" idx="13" hasCustomPrompt="1"/>
          </p:nvPr>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00"/>
            </a:lvl1pPr>
          </a:lstStyle>
          <a:p>
            <a:pPr lvl="0"/>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and image (right small) - 2">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59336" y="835025"/>
            <a:ext cx="3708401" cy="3897313"/>
          </a:xfrm>
          <a:prstGeom prst="roundRect">
            <a:avLst>
              <a:gd name="adj" fmla="val 3147"/>
            </a:avLst>
          </a:prstGeom>
          <a:solidFill>
            <a:schemeClr val="accent6"/>
          </a:solidFill>
          <a:effectLst>
            <a:outerShdw blurRad="139700" dist="12700" dir="2700000" sx="101000" sy="101000" algn="ctr" rotWithShape="0">
              <a:prstClr val="black">
                <a:alpha val="41000"/>
              </a:prstClr>
            </a:outerShdw>
          </a:effectLst>
        </p:spPr>
        <p:txBody>
          <a:bodyPr tIns="2196000"/>
          <a:lstStyle>
            <a:lvl1pPr marL="0" indent="0" algn="ctr">
              <a:lnSpc>
                <a:spcPct val="100000"/>
              </a:lnSpc>
              <a:buFontTx/>
              <a:buNone/>
              <a:defRPr/>
            </a:lvl1pPr>
          </a:lstStyle>
          <a:p>
            <a:r>
              <a:rPr lang="en-US" noProof="0" dirty="0"/>
              <a:t>Drag picture to placeholder or click icon to add</a:t>
            </a:r>
          </a:p>
        </p:txBody>
      </p:sp>
      <p:sp>
        <p:nvSpPr>
          <p:cNvPr id="9" name="Text Placeholder 8"/>
          <p:cNvSpPr>
            <a:spLocks noGrp="1"/>
          </p:cNvSpPr>
          <p:nvPr>
            <p:ph type="body" sz="quarter" idx="13" hasCustomPrompt="1"/>
          </p:nvPr>
        </p:nvSpPr>
        <p:spPr>
          <a:xfrm>
            <a:off x="576263" y="835025"/>
            <a:ext cx="3708400" cy="3897313"/>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p>
          <a:p>
            <a:pPr lvl="0"/>
            <a:endParaRPr lang="en-US" dirty="0"/>
          </a:p>
        </p:txBody>
      </p:sp>
      <p:sp>
        <p:nvSpPr>
          <p:cNvPr id="3" name="Titel 2">
            <a:extLst>
              <a:ext uri="{FF2B5EF4-FFF2-40B4-BE49-F238E27FC236}">
                <a16:creationId xmlns:a16="http://schemas.microsoft.com/office/drawing/2014/main" id="{F71526E6-52FE-4A12-AF1B-B37A25A00344}"/>
              </a:ext>
            </a:extLst>
          </p:cNvPr>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D7DD8DB3-C531-4BAF-94DF-B0A78EC7175A}"/>
              </a:ext>
            </a:extLst>
          </p:cNvPr>
          <p:cNvSpPr>
            <a:spLocks noGrp="1"/>
          </p:cNvSpPr>
          <p:nvPr>
            <p:ph type="dt" sz="half" idx="15"/>
          </p:nvPr>
        </p:nvSpPr>
        <p:spPr/>
        <p:txBody>
          <a:bodyPr/>
          <a:lstStyle/>
          <a:p>
            <a:endParaRPr lang="en-US" dirty="0"/>
          </a:p>
        </p:txBody>
      </p:sp>
      <p:sp>
        <p:nvSpPr>
          <p:cNvPr id="7" name="Footer Placeholder 6">
            <a:extLst>
              <a:ext uri="{FF2B5EF4-FFF2-40B4-BE49-F238E27FC236}">
                <a16:creationId xmlns:a16="http://schemas.microsoft.com/office/drawing/2014/main" id="{8344BE83-BA14-49B6-A392-4BAD50F8603E}"/>
              </a:ext>
            </a:extLst>
          </p:cNvPr>
          <p:cNvSpPr>
            <a:spLocks noGrp="1"/>
          </p:cNvSpPr>
          <p:nvPr>
            <p:ph type="ftr" sz="quarter" idx="16"/>
          </p:nvPr>
        </p:nvSpPr>
        <p:spPr/>
        <p:txBody>
          <a:bodyPr/>
          <a:lstStyle/>
          <a:p>
            <a:endParaRPr lang="en-US" dirty="0"/>
          </a:p>
        </p:txBody>
      </p:sp>
      <p:sp>
        <p:nvSpPr>
          <p:cNvPr id="11" name="Slide Number Placeholder 10">
            <a:extLst>
              <a:ext uri="{FF2B5EF4-FFF2-40B4-BE49-F238E27FC236}">
                <a16:creationId xmlns:a16="http://schemas.microsoft.com/office/drawing/2014/main" id="{3F0C4FF9-2E18-439F-BB75-2227EBAD5880}"/>
              </a:ext>
            </a:extLst>
          </p:cNvPr>
          <p:cNvSpPr>
            <a:spLocks noGrp="1"/>
          </p:cNvSpPr>
          <p:nvPr>
            <p:ph type="sldNum" sz="quarter" idx="17"/>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64783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image (wide)">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A7FD14-63CD-42B5-8123-E0D2D06AE6A3}"/>
              </a:ext>
            </a:extLst>
          </p:cNvPr>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50D40CD0-E62A-40D6-A9A7-E90A7941CF89}"/>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6871E6EE-F796-4FC9-A7D0-4C318002A703}"/>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8AA59B62-65E5-4805-9C65-6AB0D3219CEE}"/>
              </a:ext>
            </a:extLst>
          </p:cNvPr>
          <p:cNvSpPr>
            <a:spLocks noGrp="1"/>
          </p:cNvSpPr>
          <p:nvPr>
            <p:ph type="sldNum" sz="quarter" idx="19"/>
          </p:nvPr>
        </p:nvSpPr>
        <p:spPr/>
        <p:txBody>
          <a:bodyPr/>
          <a:lstStyle/>
          <a:p>
            <a:fld id="{82F89014-7F8D-47C1-8D79-17A715C9D2BB}" type="slidenum">
              <a:rPr lang="en-US" smtClean="0"/>
              <a:pPr/>
              <a:t>‹#›</a:t>
            </a:fld>
            <a:endParaRPr lang="en-US" dirty="0"/>
          </a:p>
        </p:txBody>
      </p:sp>
      <p:sp>
        <p:nvSpPr>
          <p:cNvPr id="5" name="Picture Placeholder 4">
            <a:extLst>
              <a:ext uri="{FF2B5EF4-FFF2-40B4-BE49-F238E27FC236}">
                <a16:creationId xmlns:a16="http://schemas.microsoft.com/office/drawing/2014/main" id="{41D87977-6410-4861-821B-247A28DFF45D}"/>
              </a:ext>
            </a:extLst>
          </p:cNvPr>
          <p:cNvSpPr>
            <a:spLocks noGrp="1"/>
          </p:cNvSpPr>
          <p:nvPr>
            <p:ph type="pic" sz="quarter" idx="20" hasCustomPrompt="1"/>
          </p:nvPr>
        </p:nvSpPr>
        <p:spPr>
          <a:xfrm>
            <a:off x="576263" y="835025"/>
            <a:ext cx="7991475" cy="3897313"/>
          </a:xfrm>
          <a:solidFill>
            <a:schemeClr val="accent6"/>
          </a:solidFill>
        </p:spPr>
        <p:txBody>
          <a:bodyPr tIns="2088000"/>
          <a:lstStyle>
            <a:lvl1pPr marL="0" indent="0" algn="ctr">
              <a:buNone/>
              <a:defRPr/>
            </a:lvl1pPr>
          </a:lstStyle>
          <a:p>
            <a:pPr marL="0" marR="0" lvl="0" indent="0" algn="ctr" defTabSz="685800" rtl="0" eaLnBrk="1" fontAlgn="auto" latinLnBrk="0" hangingPunct="1">
              <a:lnSpc>
                <a:spcPct val="100000"/>
              </a:lnSpc>
              <a:spcBef>
                <a:spcPts val="0"/>
              </a:spcBef>
              <a:spcAft>
                <a:spcPts val="600"/>
              </a:spcAft>
              <a:buClr>
                <a:srgbClr val="FF6C00"/>
              </a:buClr>
              <a:buSzTx/>
              <a:buFont typeface="Arial" panose="020B0604020202020204" pitchFamily="34" charset="0"/>
              <a:buNone/>
              <a:tabLst>
                <a:tab pos="266700" algn="l"/>
              </a:tabLst>
              <a:defRPr/>
            </a:pPr>
            <a:r>
              <a:rPr lang="en-US" noProof="0" dirty="0"/>
              <a:t>Drag picture to placeholder or click icon to add</a:t>
            </a:r>
          </a:p>
        </p:txBody>
      </p:sp>
    </p:spTree>
    <p:extLst>
      <p:ext uri="{BB962C8B-B14F-4D97-AF65-F5344CB8AC3E}">
        <p14:creationId xmlns:p14="http://schemas.microsoft.com/office/powerpoint/2010/main" val="393162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ide with video background">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61EF6098-F062-48C8-804B-4CB80BE90332}"/>
              </a:ext>
            </a:extLst>
          </p:cNvPr>
          <p:cNvSpPr>
            <a:spLocks noGrp="1"/>
          </p:cNvSpPr>
          <p:nvPr>
            <p:ph type="media" sz="quarter" idx="17" hasCustomPrompt="1"/>
          </p:nvPr>
        </p:nvSpPr>
        <p:spPr>
          <a:xfrm>
            <a:off x="0" y="0"/>
            <a:ext cx="9144000" cy="5143500"/>
          </a:xfrm>
          <a:solidFill>
            <a:srgbClr val="3E4043">
              <a:alpha val="14902"/>
            </a:srgbClr>
          </a:solidFill>
        </p:spPr>
        <p:txBody>
          <a:bodyPr/>
          <a:lstStyle>
            <a:lvl1pPr marL="0" indent="0" algn="ctr">
              <a:buNone/>
              <a:defRPr/>
            </a:lvl1pPr>
          </a:lstStyle>
          <a:p>
            <a:pPr marL="0" marR="0" lvl="0" indent="0" algn="l" defTabSz="685800" rtl="0" eaLnBrk="1" fontAlgn="auto" latinLnBrk="0" hangingPunct="1">
              <a:lnSpc>
                <a:spcPct val="100000"/>
              </a:lnSpc>
              <a:spcBef>
                <a:spcPts val="0"/>
              </a:spcBef>
              <a:spcAft>
                <a:spcPts val="600"/>
              </a:spcAft>
              <a:buClr>
                <a:srgbClr val="FF6C00"/>
              </a:buClr>
              <a:buSzTx/>
              <a:buFont typeface="Arial" panose="020B0604020202020204" pitchFamily="34" charset="0"/>
              <a:buNone/>
              <a:tabLst>
                <a:tab pos="266700" algn="l"/>
              </a:tabLst>
              <a:defRPr/>
            </a:pPr>
            <a:r>
              <a:rPr lang="en-US" noProof="0" dirty="0"/>
              <a:t>Drag movie to placeholder or click icon to add</a:t>
            </a:r>
          </a:p>
        </p:txBody>
      </p:sp>
      <p:sp>
        <p:nvSpPr>
          <p:cNvPr id="3" name="Title 2">
            <a:extLst>
              <a:ext uri="{FF2B5EF4-FFF2-40B4-BE49-F238E27FC236}">
                <a16:creationId xmlns:a16="http://schemas.microsoft.com/office/drawing/2014/main" id="{9DE8C169-6D44-4FAB-8862-F0E9E8469FD6}"/>
              </a:ext>
            </a:extLst>
          </p:cNvPr>
          <p:cNvSpPr>
            <a:spLocks noGrp="1"/>
          </p:cNvSpPr>
          <p:nvPr>
            <p:ph type="title"/>
          </p:nvPr>
        </p:nvSpPr>
        <p:spPr>
          <a:xfrm>
            <a:off x="576263" y="4227513"/>
            <a:ext cx="7991474" cy="504825"/>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0050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539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10" name="Table Placeholder 6"/>
          <p:cNvSpPr>
            <a:spLocks noGrp="1"/>
          </p:cNvSpPr>
          <p:nvPr>
            <p:ph type="tbl" sz="quarter" idx="16"/>
          </p:nvPr>
        </p:nvSpPr>
        <p:spPr>
          <a:xfrm>
            <a:off x="576261" y="835024"/>
            <a:ext cx="7990394" cy="3897313"/>
          </a:xfrm>
          <a:prstGeom prst="rect">
            <a:avLst/>
          </a:prstGeom>
        </p:spPr>
        <p:txBody>
          <a:bodyPr/>
          <a:lstStyle>
            <a:lvl1pPr marL="0" indent="0">
              <a:lnSpc>
                <a:spcPct val="100000"/>
              </a:lnSpc>
              <a:buNone/>
              <a:defRPr/>
            </a:lvl1pPr>
          </a:lstStyle>
          <a:p>
            <a:r>
              <a:rPr lang="en-US" noProof="0"/>
              <a:t>Click icon to add table</a:t>
            </a:r>
            <a:endParaRPr lang="en-US" noProof="0" dirty="0"/>
          </a:p>
        </p:txBody>
      </p:sp>
      <p:sp>
        <p:nvSpPr>
          <p:cNvPr id="3" name="Titel 2">
            <a:extLst>
              <a:ext uri="{FF2B5EF4-FFF2-40B4-BE49-F238E27FC236}">
                <a16:creationId xmlns:a16="http://schemas.microsoft.com/office/drawing/2014/main" id="{EBA7FD14-63CD-42B5-8123-E0D2D06AE6A3}"/>
              </a:ext>
            </a:extLst>
          </p:cNvPr>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50D40CD0-E62A-40D6-A9A7-E90A7941CF89}"/>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6871E6EE-F796-4FC9-A7D0-4C318002A703}"/>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8AA59B62-65E5-4805-9C65-6AB0D3219CEE}"/>
              </a:ext>
            </a:extLst>
          </p:cNvPr>
          <p:cNvSpPr>
            <a:spLocks noGrp="1"/>
          </p:cNvSpPr>
          <p:nvPr>
            <p:ph type="sldNum" sz="quarter" idx="19"/>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78201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7" name="Title 1"/>
          <p:cNvSpPr>
            <a:spLocks noGrp="1"/>
          </p:cNvSpPr>
          <p:nvPr>
            <p:ph type="title" hasCustomPrompt="1"/>
          </p:nvPr>
        </p:nvSpPr>
        <p:spPr>
          <a:xfrm>
            <a:off x="576262" y="835024"/>
            <a:ext cx="5990400" cy="3168000"/>
          </a:xfrm>
          <a:prstGeom prst="rect">
            <a:avLst/>
          </a:prstGeom>
        </p:spPr>
        <p:txBody>
          <a:bodyPr lIns="0" tIns="0" rIns="0">
            <a:normAutofit/>
          </a:bodyPr>
          <a:lstStyle>
            <a:lvl1pPr marL="176400" indent="-176400">
              <a:lnSpc>
                <a:spcPct val="100000"/>
              </a:lnSpc>
              <a:spcAft>
                <a:spcPts val="1200"/>
              </a:spcAft>
              <a:defRPr sz="3600" baseline="0">
                <a:solidFill>
                  <a:schemeClr val="accent2"/>
                </a:solidFill>
              </a:defRPr>
            </a:lvl1pPr>
          </a:lstStyle>
          <a:p>
            <a:r>
              <a:rPr lang="en-US" dirty="0"/>
              <a:t>“Quote”</a:t>
            </a:r>
          </a:p>
        </p:txBody>
      </p:sp>
      <p:sp>
        <p:nvSpPr>
          <p:cNvPr id="4" name="Date Placeholder 3">
            <a:extLst>
              <a:ext uri="{FF2B5EF4-FFF2-40B4-BE49-F238E27FC236}">
                <a16:creationId xmlns:a16="http://schemas.microsoft.com/office/drawing/2014/main" id="{B0A140A6-5D0E-4488-95CA-4733486F593B}"/>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8B200B3A-B3FB-4A32-A145-4E221A432D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7DC275C-83AD-4E74-9F99-2A21F1C78853}"/>
              </a:ext>
            </a:extLst>
          </p:cNvPr>
          <p:cNvSpPr>
            <a:spLocks noGrp="1"/>
          </p:cNvSpPr>
          <p:nvPr>
            <p:ph type="sldNum" sz="quarter" idx="12"/>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93781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hite text - on dark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9144000" cy="5143500"/>
          </a:xfrm>
          <a:prstGeom prst="rect">
            <a:avLst/>
          </a:prstGeom>
          <a:solidFill>
            <a:schemeClr val="accent6"/>
          </a:solidFill>
        </p:spPr>
        <p:txBody>
          <a:bodyPr/>
          <a:lstStyle>
            <a:lvl1pPr marL="0" indent="0" algn="ctr">
              <a:lnSpc>
                <a:spcPct val="100000"/>
              </a:lnSpc>
              <a:buNone/>
              <a:defRPr sz="1600"/>
            </a:lvl1pPr>
          </a:lstStyle>
          <a:p>
            <a:r>
              <a:rPr lang="en-US" noProof="0" dirty="0"/>
              <a:t>Drag picture into placeholder</a:t>
            </a:r>
          </a:p>
        </p:txBody>
      </p:sp>
      <p:sp>
        <p:nvSpPr>
          <p:cNvPr id="2" name="Date Placeholder 1">
            <a:extLst>
              <a:ext uri="{FF2B5EF4-FFF2-40B4-BE49-F238E27FC236}">
                <a16:creationId xmlns:a16="http://schemas.microsoft.com/office/drawing/2014/main" id="{095FDA8F-E5DE-42B3-BE10-7B8BCDC83F25}"/>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ED6D733F-B7CE-451D-A09C-370A3D494B34}"/>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394006D7-7C1F-4025-93C7-D6BFDD015ACE}"/>
              </a:ext>
            </a:extLst>
          </p:cNvPr>
          <p:cNvSpPr>
            <a:spLocks noGrp="1"/>
          </p:cNvSpPr>
          <p:nvPr>
            <p:ph type="sldNum" sz="quarter" idx="16"/>
          </p:nvPr>
        </p:nvSpPr>
        <p:spPr/>
        <p:txBody>
          <a:bodyPr/>
          <a:lstStyle/>
          <a:p>
            <a:fld id="{82F89014-7F8D-47C1-8D79-17A715C9D2BB}" type="slidenum">
              <a:rPr lang="en-US" smtClean="0"/>
              <a:pPr/>
              <a:t>‹#›</a:t>
            </a:fld>
            <a:endParaRPr lang="en-US" dirty="0"/>
          </a:p>
        </p:txBody>
      </p:sp>
      <p:sp>
        <p:nvSpPr>
          <p:cNvPr id="7" name="Title 1">
            <a:extLst>
              <a:ext uri="{FF2B5EF4-FFF2-40B4-BE49-F238E27FC236}">
                <a16:creationId xmlns:a16="http://schemas.microsoft.com/office/drawing/2014/main" id="{C8A7EB86-3F9E-4A42-81FA-F215DE6BC51F}"/>
              </a:ext>
            </a:extLst>
          </p:cNvPr>
          <p:cNvSpPr>
            <a:spLocks noGrp="1"/>
          </p:cNvSpPr>
          <p:nvPr>
            <p:ph type="title" hasCustomPrompt="1"/>
          </p:nvPr>
        </p:nvSpPr>
        <p:spPr>
          <a:xfrm>
            <a:off x="576262" y="835024"/>
            <a:ext cx="5990400" cy="3168000"/>
          </a:xfrm>
          <a:prstGeom prst="rect">
            <a:avLst/>
          </a:prstGeom>
        </p:spPr>
        <p:txBody>
          <a:bodyPr lIns="0" tIns="0" rIns="0">
            <a:normAutofit/>
          </a:bodyPr>
          <a:lstStyle>
            <a:lvl1pPr marL="176400" indent="-176400">
              <a:lnSpc>
                <a:spcPct val="100000"/>
              </a:lnSpc>
              <a:spcAft>
                <a:spcPts val="1200"/>
              </a:spcAft>
              <a:defRPr sz="3600" baseline="0">
                <a:solidFill>
                  <a:schemeClr val="bg1"/>
                </a:solidFill>
              </a:defRPr>
            </a:lvl1pPr>
          </a:lstStyle>
          <a:p>
            <a:r>
              <a:rPr lang="en-US" dirty="0"/>
              <a:t>“Quote”</a:t>
            </a:r>
          </a:p>
        </p:txBody>
      </p:sp>
    </p:spTree>
    <p:extLst>
      <p:ext uri="{BB962C8B-B14F-4D97-AF65-F5344CB8AC3E}">
        <p14:creationId xmlns:p14="http://schemas.microsoft.com/office/powerpoint/2010/main" val="219503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dark text - on light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9144000" cy="5143500"/>
          </a:xfrm>
          <a:prstGeom prst="rect">
            <a:avLst/>
          </a:prstGeom>
          <a:solidFill>
            <a:schemeClr val="accent6"/>
          </a:solidFill>
        </p:spPr>
        <p:txBody>
          <a:bodyPr/>
          <a:lstStyle>
            <a:lvl1pPr marL="0" indent="0" algn="ctr">
              <a:lnSpc>
                <a:spcPct val="100000"/>
              </a:lnSpc>
              <a:buNone/>
              <a:defRPr sz="1600"/>
            </a:lvl1pPr>
          </a:lstStyle>
          <a:p>
            <a:r>
              <a:rPr lang="en-US" dirty="0"/>
              <a:t>Drag </a:t>
            </a:r>
            <a:r>
              <a:rPr lang="en-US" noProof="0" dirty="0"/>
              <a:t>picture</a:t>
            </a:r>
            <a:r>
              <a:rPr lang="en-US" dirty="0"/>
              <a:t> into placeholder</a:t>
            </a:r>
          </a:p>
        </p:txBody>
      </p:sp>
      <p:sp>
        <p:nvSpPr>
          <p:cNvPr id="2" name="Date Placeholder 1">
            <a:extLst>
              <a:ext uri="{FF2B5EF4-FFF2-40B4-BE49-F238E27FC236}">
                <a16:creationId xmlns:a16="http://schemas.microsoft.com/office/drawing/2014/main" id="{BB5D03DB-E24A-4B52-B9D9-B3D6DF213897}"/>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F08D1E53-7D02-44DA-8691-6E53E6200A05}"/>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433AB17E-1E0B-4FA0-982D-17BEFEF8771F}"/>
              </a:ext>
            </a:extLst>
          </p:cNvPr>
          <p:cNvSpPr>
            <a:spLocks noGrp="1"/>
          </p:cNvSpPr>
          <p:nvPr>
            <p:ph type="sldNum" sz="quarter" idx="16"/>
          </p:nvPr>
        </p:nvSpPr>
        <p:spPr/>
        <p:txBody>
          <a:bodyPr/>
          <a:lstStyle/>
          <a:p>
            <a:fld id="{82F89014-7F8D-47C1-8D79-17A715C9D2BB}" type="slidenum">
              <a:rPr lang="en-US" smtClean="0"/>
              <a:pPr/>
              <a:t>‹#›</a:t>
            </a:fld>
            <a:endParaRPr lang="en-US" dirty="0"/>
          </a:p>
        </p:txBody>
      </p:sp>
      <p:sp>
        <p:nvSpPr>
          <p:cNvPr id="7" name="Title 1">
            <a:extLst>
              <a:ext uri="{FF2B5EF4-FFF2-40B4-BE49-F238E27FC236}">
                <a16:creationId xmlns:a16="http://schemas.microsoft.com/office/drawing/2014/main" id="{628E9124-E359-49E6-A14A-2497E35E512E}"/>
              </a:ext>
            </a:extLst>
          </p:cNvPr>
          <p:cNvSpPr>
            <a:spLocks noGrp="1"/>
          </p:cNvSpPr>
          <p:nvPr>
            <p:ph type="title" hasCustomPrompt="1"/>
          </p:nvPr>
        </p:nvSpPr>
        <p:spPr>
          <a:xfrm>
            <a:off x="576262" y="835024"/>
            <a:ext cx="5990400" cy="3168000"/>
          </a:xfrm>
          <a:prstGeom prst="rect">
            <a:avLst/>
          </a:prstGeom>
        </p:spPr>
        <p:txBody>
          <a:bodyPr lIns="0" tIns="0" rIns="0">
            <a:normAutofit/>
          </a:bodyPr>
          <a:lstStyle>
            <a:lvl1pPr marL="176400" indent="-176400">
              <a:lnSpc>
                <a:spcPct val="100000"/>
              </a:lnSpc>
              <a:spcAft>
                <a:spcPts val="1200"/>
              </a:spcAft>
              <a:defRPr sz="3600" baseline="0">
                <a:solidFill>
                  <a:schemeClr val="tx1"/>
                </a:solidFill>
              </a:defRPr>
            </a:lvl1pPr>
          </a:lstStyle>
          <a:p>
            <a:r>
              <a:rPr lang="en-US" dirty="0"/>
              <a:t>“Quote”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226F7B-C707-4C07-B686-02CD29F0CADB}"/>
              </a:ext>
            </a:extLst>
          </p:cNvPr>
          <p:cNvSpPr>
            <a:spLocks noGrp="1"/>
          </p:cNvSpPr>
          <p:nvPr>
            <p:ph type="body" sz="quarter" idx="15" hasCustomPrompt="1"/>
          </p:nvPr>
        </p:nvSpPr>
        <p:spPr>
          <a:xfrm>
            <a:off x="576263" y="1944888"/>
            <a:ext cx="3708400" cy="1594378"/>
          </a:xfrm>
        </p:spPr>
        <p:txBody>
          <a:bodyPr/>
          <a:lstStyle>
            <a:lvl1pPr marL="0" indent="0">
              <a:buNone/>
              <a:tabLst/>
              <a:defRPr lang="en-US" sz="5000" kern="1200" dirty="0" smtClean="0">
                <a:solidFill>
                  <a:schemeClr val="tx1"/>
                </a:solidFill>
                <a:latin typeface="+mj-lt"/>
                <a:ea typeface="+mj-ea"/>
                <a:cs typeface="+mj-cs"/>
              </a:defRPr>
            </a:lvl1pPr>
          </a:lstStyle>
          <a:p>
            <a:pPr lvl="0"/>
            <a:r>
              <a:rPr lang="en-US" dirty="0"/>
              <a:t>Closing line</a:t>
            </a:r>
          </a:p>
        </p:txBody>
      </p:sp>
      <p:sp>
        <p:nvSpPr>
          <p:cNvPr id="12" name="Text Placeholder 11"/>
          <p:cNvSpPr>
            <a:spLocks noGrp="1"/>
          </p:cNvSpPr>
          <p:nvPr>
            <p:ph type="body" sz="quarter" idx="14" hasCustomPrompt="1"/>
          </p:nvPr>
        </p:nvSpPr>
        <p:spPr>
          <a:xfrm>
            <a:off x="576263" y="4330700"/>
            <a:ext cx="5112709" cy="448866"/>
          </a:xfrm>
          <a:prstGeom prst="rect">
            <a:avLst/>
          </a:prstGeom>
        </p:spPr>
        <p:txBody>
          <a:bodyPr lIns="0" tIns="0" rIns="0" bIns="0">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7" name="Text Placeholder 9">
            <a:extLst>
              <a:ext uri="{FF2B5EF4-FFF2-40B4-BE49-F238E27FC236}">
                <a16:creationId xmlns:a16="http://schemas.microsoft.com/office/drawing/2014/main" id="{6A798CCC-F599-47BC-84EE-8CAA3D22063C}"/>
              </a:ext>
            </a:extLst>
          </p:cNvPr>
          <p:cNvSpPr>
            <a:spLocks noGrp="1"/>
          </p:cNvSpPr>
          <p:nvPr>
            <p:ph type="body" sz="quarter" idx="16" hasCustomPrompt="1"/>
          </p:nvPr>
        </p:nvSpPr>
        <p:spPr>
          <a:xfrm>
            <a:off x="576263" y="369888"/>
            <a:ext cx="552450" cy="6096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noAutofit/>
          </a:bodyPr>
          <a:lstStyle>
            <a:lvl1pPr marL="0" indent="0">
              <a:buNone/>
              <a:defRPr sz="100"/>
            </a:lvl1pPr>
          </a:lstStyle>
          <a:p>
            <a:pPr lvl="0"/>
            <a:r>
              <a:rPr lang="en-US" dirty="0"/>
              <a:t>.</a:t>
            </a:r>
          </a:p>
        </p:txBody>
      </p:sp>
    </p:spTree>
    <p:extLst>
      <p:ext uri="{BB962C8B-B14F-4D97-AF65-F5344CB8AC3E}">
        <p14:creationId xmlns:p14="http://schemas.microsoft.com/office/powerpoint/2010/main" val="394609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835024"/>
            <a:ext cx="7990393"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5" name="Titel 4">
            <a:extLst>
              <a:ext uri="{FF2B5EF4-FFF2-40B4-BE49-F238E27FC236}">
                <a16:creationId xmlns:a16="http://schemas.microsoft.com/office/drawing/2014/main" id="{573F1347-FE67-40E4-AA2D-310D37787CEF}"/>
              </a:ext>
            </a:extLst>
          </p:cNvPr>
          <p:cNvSpPr>
            <a:spLocks noGrp="1"/>
          </p:cNvSpPr>
          <p:nvPr>
            <p:ph type="title"/>
          </p:nvPr>
        </p:nvSpPr>
        <p:spPr/>
        <p:txBody>
          <a:bodyPr/>
          <a:lstStyle/>
          <a:p>
            <a:endParaRPr lang="en-US" dirty="0"/>
          </a:p>
        </p:txBody>
      </p:sp>
      <p:sp>
        <p:nvSpPr>
          <p:cNvPr id="7" name="Date Placeholder 6">
            <a:extLst>
              <a:ext uri="{FF2B5EF4-FFF2-40B4-BE49-F238E27FC236}">
                <a16:creationId xmlns:a16="http://schemas.microsoft.com/office/drawing/2014/main" id="{C490D2E0-D57F-4A41-BD5C-3583FF074B3E}"/>
              </a:ext>
            </a:extLst>
          </p:cNvPr>
          <p:cNvSpPr>
            <a:spLocks noGrp="1"/>
          </p:cNvSpPr>
          <p:nvPr>
            <p:ph type="dt" sz="half" idx="16"/>
          </p:nvPr>
        </p:nvSpPr>
        <p:spPr/>
        <p:txBody>
          <a:bodyPr/>
          <a:lstStyle/>
          <a:p>
            <a:endParaRPr lang="en-US" dirty="0"/>
          </a:p>
        </p:txBody>
      </p:sp>
      <p:sp>
        <p:nvSpPr>
          <p:cNvPr id="8" name="Footer Placeholder 7">
            <a:extLst>
              <a:ext uri="{FF2B5EF4-FFF2-40B4-BE49-F238E27FC236}">
                <a16:creationId xmlns:a16="http://schemas.microsoft.com/office/drawing/2014/main" id="{764C421E-5D95-451E-8949-471305E9407B}"/>
              </a:ext>
            </a:extLst>
          </p:cNvPr>
          <p:cNvSpPr>
            <a:spLocks noGrp="1"/>
          </p:cNvSpPr>
          <p:nvPr>
            <p:ph type="ftr" sz="quarter" idx="17"/>
          </p:nvPr>
        </p:nvSpPr>
        <p:spPr/>
        <p:txBody>
          <a:bodyPr/>
          <a:lstStyle/>
          <a:p>
            <a:endParaRPr lang="en-US" dirty="0"/>
          </a:p>
        </p:txBody>
      </p:sp>
      <p:sp>
        <p:nvSpPr>
          <p:cNvPr id="9" name="Slide Number Placeholder 8">
            <a:extLst>
              <a:ext uri="{FF2B5EF4-FFF2-40B4-BE49-F238E27FC236}">
                <a16:creationId xmlns:a16="http://schemas.microsoft.com/office/drawing/2014/main" id="{389D60DA-BD57-4569-90FD-32EA726464E5}"/>
              </a:ext>
            </a:extLst>
          </p:cNvPr>
          <p:cNvSpPr>
            <a:spLocks noGrp="1"/>
          </p:cNvSpPr>
          <p:nvPr>
            <p:ph type="sldNum" sz="quarter" idx="18"/>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32835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chart righ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859339" y="835025"/>
            <a:ext cx="3708400"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8" name="Text Placeholder 8"/>
          <p:cNvSpPr>
            <a:spLocks noGrp="1"/>
          </p:cNvSpPr>
          <p:nvPr>
            <p:ph type="body" sz="quarter" idx="13" hasCustomPrompt="1"/>
          </p:nvPr>
        </p:nvSpPr>
        <p:spPr>
          <a:xfrm>
            <a:off x="576263" y="834831"/>
            <a:ext cx="3708400" cy="3900618"/>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dirty="0"/>
          </a:p>
        </p:txBody>
      </p:sp>
      <p:sp>
        <p:nvSpPr>
          <p:cNvPr id="3" name="Titel 2">
            <a:extLst>
              <a:ext uri="{FF2B5EF4-FFF2-40B4-BE49-F238E27FC236}">
                <a16:creationId xmlns:a16="http://schemas.microsoft.com/office/drawing/2014/main" id="{8544DA18-BA2E-49AF-B2A3-110A868A5A70}"/>
              </a:ext>
            </a:extLst>
          </p:cNvPr>
          <p:cNvSpPr>
            <a:spLocks noGrp="1"/>
          </p:cNvSpPr>
          <p:nvPr>
            <p:ph type="title"/>
          </p:nvPr>
        </p:nvSpPr>
        <p:spPr/>
        <p:txBody>
          <a:bodyPr/>
          <a:lstStyle/>
          <a:p>
            <a:endParaRPr lang="en-US" dirty="0"/>
          </a:p>
        </p:txBody>
      </p:sp>
      <p:sp>
        <p:nvSpPr>
          <p:cNvPr id="7" name="Date Placeholder 6">
            <a:extLst>
              <a:ext uri="{FF2B5EF4-FFF2-40B4-BE49-F238E27FC236}">
                <a16:creationId xmlns:a16="http://schemas.microsoft.com/office/drawing/2014/main" id="{940B1EFA-FE5D-49F8-A5F8-64954B1A7280}"/>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535A3B56-08BB-4B0C-8F45-D0C01C59B0B1}"/>
              </a:ext>
            </a:extLst>
          </p:cNvPr>
          <p:cNvSpPr>
            <a:spLocks noGrp="1"/>
          </p:cNvSpPr>
          <p:nvPr>
            <p:ph type="ftr" sz="quarter" idx="17"/>
          </p:nvPr>
        </p:nvSpPr>
        <p:spPr/>
        <p:txBody>
          <a:bodyPr/>
          <a:lstStyle/>
          <a:p>
            <a:endParaRPr lang="en-US" dirty="0"/>
          </a:p>
        </p:txBody>
      </p:sp>
      <p:sp>
        <p:nvSpPr>
          <p:cNvPr id="10" name="Slide Number Placeholder 9">
            <a:extLst>
              <a:ext uri="{FF2B5EF4-FFF2-40B4-BE49-F238E27FC236}">
                <a16:creationId xmlns:a16="http://schemas.microsoft.com/office/drawing/2014/main" id="{5001A6C6-F35F-4B8D-9A93-636EA444ED25}"/>
              </a:ext>
            </a:extLst>
          </p:cNvPr>
          <p:cNvSpPr>
            <a:spLocks noGrp="1"/>
          </p:cNvSpPr>
          <p:nvPr>
            <p:ph type="sldNum" sz="quarter" idx="18"/>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5020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orange text and dark log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chemeClr val="accent6"/>
          </a:solidFill>
        </p:spPr>
        <p:txBody>
          <a:bodyPr>
            <a:normAutofit/>
          </a:bodyPr>
          <a:lstStyle>
            <a:lvl1pPr marL="0" indent="0" algn="ctr">
              <a:lnSpc>
                <a:spcPct val="100000"/>
              </a:lnSpc>
              <a:buNone/>
              <a:defRPr sz="1600" baseline="0"/>
            </a:lvl1pPr>
          </a:lstStyle>
          <a:p>
            <a:r>
              <a:rPr lang="en-US" noProof="0" dirty="0"/>
              <a:t>Drag picture to placeholder or click icon to add</a:t>
            </a:r>
          </a:p>
        </p:txBody>
      </p:sp>
      <p:sp>
        <p:nvSpPr>
          <p:cNvPr id="2"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chemeClr val="accent2"/>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nSpc>
                <a:spcPct val="100000"/>
              </a:lnSpc>
              <a:spcBef>
                <a:spcPts val="0"/>
              </a:spcBef>
              <a:spcAft>
                <a:spcPts val="0"/>
              </a:spcAft>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p>
        </p:txBody>
      </p:sp>
      <p:sp>
        <p:nvSpPr>
          <p:cNvPr id="9"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p>
        </p:txBody>
      </p:sp>
      <p:sp>
        <p:nvSpPr>
          <p:cNvPr id="8" name="Text Placeholder 9">
            <a:extLst>
              <a:ext uri="{FF2B5EF4-FFF2-40B4-BE49-F238E27FC236}">
                <a16:creationId xmlns:a16="http://schemas.microsoft.com/office/drawing/2014/main" id="{8C401EA3-16A6-47D3-9D6E-A27DFE2287EA}"/>
              </a:ext>
            </a:extLst>
          </p:cNvPr>
          <p:cNvSpPr>
            <a:spLocks noGrp="1"/>
          </p:cNvSpPr>
          <p:nvPr>
            <p:ph type="body" sz="quarter" idx="13" hasCustomPrompt="1"/>
          </p:nvPr>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00"/>
            </a:lvl1pPr>
          </a:lstStyle>
          <a:p>
            <a:pPr lvl="0"/>
            <a:r>
              <a:rPr lang="en-US" dirty="0"/>
              <a:t>.</a:t>
            </a:r>
          </a:p>
        </p:txBody>
      </p:sp>
    </p:spTree>
    <p:extLst>
      <p:ext uri="{BB962C8B-B14F-4D97-AF65-F5344CB8AC3E}">
        <p14:creationId xmlns:p14="http://schemas.microsoft.com/office/powerpoint/2010/main" val="208898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chart lef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835025"/>
            <a:ext cx="3708400"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8" name="Text Placeholder 8"/>
          <p:cNvSpPr>
            <a:spLocks noGrp="1"/>
          </p:cNvSpPr>
          <p:nvPr>
            <p:ph type="body" sz="quarter" idx="13" hasCustomPrompt="1"/>
          </p:nvPr>
        </p:nvSpPr>
        <p:spPr>
          <a:xfrm>
            <a:off x="4859339" y="835025"/>
            <a:ext cx="3708400" cy="3900618"/>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dirty="0"/>
          </a:p>
        </p:txBody>
      </p:sp>
      <p:sp>
        <p:nvSpPr>
          <p:cNvPr id="3" name="Titel 2">
            <a:extLst>
              <a:ext uri="{FF2B5EF4-FFF2-40B4-BE49-F238E27FC236}">
                <a16:creationId xmlns:a16="http://schemas.microsoft.com/office/drawing/2014/main" id="{8544DA18-BA2E-49AF-B2A3-110A868A5A70}"/>
              </a:ext>
            </a:extLst>
          </p:cNvPr>
          <p:cNvSpPr>
            <a:spLocks noGrp="1"/>
          </p:cNvSpPr>
          <p:nvPr>
            <p:ph type="title"/>
          </p:nvPr>
        </p:nvSpPr>
        <p:spPr/>
        <p:txBody>
          <a:bodyPr/>
          <a:lstStyle/>
          <a:p>
            <a:endParaRPr lang="en-US" dirty="0"/>
          </a:p>
        </p:txBody>
      </p:sp>
      <p:sp>
        <p:nvSpPr>
          <p:cNvPr id="7" name="Date Placeholder 6">
            <a:extLst>
              <a:ext uri="{FF2B5EF4-FFF2-40B4-BE49-F238E27FC236}">
                <a16:creationId xmlns:a16="http://schemas.microsoft.com/office/drawing/2014/main" id="{940B1EFA-FE5D-49F8-A5F8-64954B1A7280}"/>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535A3B56-08BB-4B0C-8F45-D0C01C59B0B1}"/>
              </a:ext>
            </a:extLst>
          </p:cNvPr>
          <p:cNvSpPr>
            <a:spLocks noGrp="1"/>
          </p:cNvSpPr>
          <p:nvPr>
            <p:ph type="ftr" sz="quarter" idx="17"/>
          </p:nvPr>
        </p:nvSpPr>
        <p:spPr/>
        <p:txBody>
          <a:bodyPr/>
          <a:lstStyle/>
          <a:p>
            <a:endParaRPr lang="en-US" dirty="0"/>
          </a:p>
        </p:txBody>
      </p:sp>
      <p:sp>
        <p:nvSpPr>
          <p:cNvPr id="10" name="Slide Number Placeholder 9">
            <a:extLst>
              <a:ext uri="{FF2B5EF4-FFF2-40B4-BE49-F238E27FC236}">
                <a16:creationId xmlns:a16="http://schemas.microsoft.com/office/drawing/2014/main" id="{5001A6C6-F35F-4B8D-9A93-636EA444ED25}"/>
              </a:ext>
            </a:extLst>
          </p:cNvPr>
          <p:cNvSpPr>
            <a:spLocks noGrp="1"/>
          </p:cNvSpPr>
          <p:nvPr>
            <p:ph type="sldNum" sz="quarter" idx="18"/>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87061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13" name="Chart Placeholder 5"/>
          <p:cNvSpPr>
            <a:spLocks noGrp="1"/>
          </p:cNvSpPr>
          <p:nvPr>
            <p:ph type="chart" sz="quarter" idx="19"/>
          </p:nvPr>
        </p:nvSpPr>
        <p:spPr>
          <a:xfrm>
            <a:off x="4859337" y="835024"/>
            <a:ext cx="3708401"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14" name="Chart Placeholder 5"/>
          <p:cNvSpPr>
            <a:spLocks noGrp="1"/>
          </p:cNvSpPr>
          <p:nvPr>
            <p:ph type="chart" sz="quarter" idx="15"/>
          </p:nvPr>
        </p:nvSpPr>
        <p:spPr>
          <a:xfrm>
            <a:off x="576262" y="835024"/>
            <a:ext cx="3708401"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5" name="Titel 4">
            <a:extLst>
              <a:ext uri="{FF2B5EF4-FFF2-40B4-BE49-F238E27FC236}">
                <a16:creationId xmlns:a16="http://schemas.microsoft.com/office/drawing/2014/main" id="{897C3F8B-AA01-47E2-9CB3-C8B5B86F1B3F}"/>
              </a:ext>
            </a:extLst>
          </p:cNvPr>
          <p:cNvSpPr>
            <a:spLocks noGrp="1"/>
          </p:cNvSpPr>
          <p:nvPr>
            <p:ph type="title"/>
          </p:nvPr>
        </p:nvSpPr>
        <p:spPr/>
        <p:txBody>
          <a:bodyPr/>
          <a:lstStyle>
            <a:lvl1pPr>
              <a:tabLst>
                <a:tab pos="1079500" algn="l"/>
              </a:tabLst>
              <a:defRPr/>
            </a:lvl1pPr>
          </a:lstStyle>
          <a:p>
            <a:endParaRPr lang="en-US" dirty="0"/>
          </a:p>
        </p:txBody>
      </p:sp>
      <p:sp>
        <p:nvSpPr>
          <p:cNvPr id="6" name="Date Placeholder 5">
            <a:extLst>
              <a:ext uri="{FF2B5EF4-FFF2-40B4-BE49-F238E27FC236}">
                <a16:creationId xmlns:a16="http://schemas.microsoft.com/office/drawing/2014/main" id="{CD27E724-76AC-43CB-8150-488BD4B602E8}"/>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2402BF66-0833-4D31-80F3-93788D9D40C8}"/>
              </a:ext>
            </a:extLst>
          </p:cNvPr>
          <p:cNvSpPr>
            <a:spLocks noGrp="1"/>
          </p:cNvSpPr>
          <p:nvPr>
            <p:ph type="ftr" sz="quarter" idx="21"/>
          </p:nvPr>
        </p:nvSpPr>
        <p:spPr/>
        <p:txBody>
          <a:bodyPr/>
          <a:lstStyle/>
          <a:p>
            <a:endParaRPr lang="en-US" dirty="0"/>
          </a:p>
        </p:txBody>
      </p:sp>
      <p:sp>
        <p:nvSpPr>
          <p:cNvPr id="8" name="Slide Number Placeholder 7">
            <a:extLst>
              <a:ext uri="{FF2B5EF4-FFF2-40B4-BE49-F238E27FC236}">
                <a16:creationId xmlns:a16="http://schemas.microsoft.com/office/drawing/2014/main" id="{446FAC6A-2EDD-45F1-BB2D-4D0B78A05100}"/>
              </a:ext>
            </a:extLst>
          </p:cNvPr>
          <p:cNvSpPr>
            <a:spLocks noGrp="1"/>
          </p:cNvSpPr>
          <p:nvPr>
            <p:ph type="sldNum" sz="quarter" idx="22"/>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385521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835025"/>
            <a:ext cx="2471825" cy="3898800"/>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8" name="Chart Placeholder 5"/>
          <p:cNvSpPr>
            <a:spLocks noGrp="1"/>
          </p:cNvSpPr>
          <p:nvPr>
            <p:ph type="chart" sz="quarter" idx="18"/>
          </p:nvPr>
        </p:nvSpPr>
        <p:spPr>
          <a:xfrm>
            <a:off x="3336087" y="835025"/>
            <a:ext cx="2471825" cy="3898800"/>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9" name="Chart Placeholder 5"/>
          <p:cNvSpPr>
            <a:spLocks noGrp="1"/>
          </p:cNvSpPr>
          <p:nvPr>
            <p:ph type="chart" sz="quarter" idx="19"/>
          </p:nvPr>
        </p:nvSpPr>
        <p:spPr>
          <a:xfrm>
            <a:off x="6095912" y="835025"/>
            <a:ext cx="2471825" cy="3898800"/>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5" name="Titel 4">
            <a:extLst>
              <a:ext uri="{FF2B5EF4-FFF2-40B4-BE49-F238E27FC236}">
                <a16:creationId xmlns:a16="http://schemas.microsoft.com/office/drawing/2014/main" id="{F6AC3EB6-1B81-4F6E-9980-641B2C288A81}"/>
              </a:ext>
            </a:extLst>
          </p:cNvPr>
          <p:cNvSpPr>
            <a:spLocks noGrp="1"/>
          </p:cNvSpPr>
          <p:nvPr>
            <p:ph type="title"/>
          </p:nvPr>
        </p:nvSpPr>
        <p:spPr/>
        <p:txBody>
          <a:bodyPr/>
          <a:lstStyle/>
          <a:p>
            <a:endParaRPr lang="en-US" dirty="0"/>
          </a:p>
        </p:txBody>
      </p:sp>
      <p:sp>
        <p:nvSpPr>
          <p:cNvPr id="7" name="Date Placeholder 6">
            <a:extLst>
              <a:ext uri="{FF2B5EF4-FFF2-40B4-BE49-F238E27FC236}">
                <a16:creationId xmlns:a16="http://schemas.microsoft.com/office/drawing/2014/main" id="{8B0E28DA-F910-4040-B42A-86EE40EE1448}"/>
              </a:ext>
            </a:extLst>
          </p:cNvPr>
          <p:cNvSpPr>
            <a:spLocks noGrp="1"/>
          </p:cNvSpPr>
          <p:nvPr>
            <p:ph type="dt" sz="half" idx="20"/>
          </p:nvPr>
        </p:nvSpPr>
        <p:spPr/>
        <p:txBody>
          <a:bodyPr/>
          <a:lstStyle/>
          <a:p>
            <a:endParaRPr lang="en-US" dirty="0"/>
          </a:p>
        </p:txBody>
      </p:sp>
      <p:sp>
        <p:nvSpPr>
          <p:cNvPr id="10" name="Footer Placeholder 9">
            <a:extLst>
              <a:ext uri="{FF2B5EF4-FFF2-40B4-BE49-F238E27FC236}">
                <a16:creationId xmlns:a16="http://schemas.microsoft.com/office/drawing/2014/main" id="{82FDF0E6-F08C-4144-89DF-E19E4D5C0576}"/>
              </a:ext>
            </a:extLst>
          </p:cNvPr>
          <p:cNvSpPr>
            <a:spLocks noGrp="1"/>
          </p:cNvSpPr>
          <p:nvPr>
            <p:ph type="ftr" sz="quarter" idx="21"/>
          </p:nvPr>
        </p:nvSpPr>
        <p:spPr/>
        <p:txBody>
          <a:bodyPr/>
          <a:lstStyle/>
          <a:p>
            <a:endParaRPr lang="en-US" dirty="0"/>
          </a:p>
        </p:txBody>
      </p:sp>
      <p:sp>
        <p:nvSpPr>
          <p:cNvPr id="11" name="Slide Number Placeholder 10">
            <a:extLst>
              <a:ext uri="{FF2B5EF4-FFF2-40B4-BE49-F238E27FC236}">
                <a16:creationId xmlns:a16="http://schemas.microsoft.com/office/drawing/2014/main" id="{851FF921-569A-4A54-859C-5F61B641D598}"/>
              </a:ext>
            </a:extLst>
          </p:cNvPr>
          <p:cNvSpPr>
            <a:spLocks noGrp="1"/>
          </p:cNvSpPr>
          <p:nvPr>
            <p:ph type="sldNum" sz="quarter" idx="22"/>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66820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gn="l">
              <a:lnSpc>
                <a:spcPct val="100000"/>
              </a:lnSpc>
              <a:spcBef>
                <a:spcPts val="0"/>
              </a:spcBef>
              <a:spcAft>
                <a:spcPts val="0"/>
              </a:spcAft>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p>
        </p:txBody>
      </p:sp>
      <p:sp>
        <p:nvSpPr>
          <p:cNvPr id="8"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a:t>Subtitle</a:t>
            </a:r>
            <a:endParaRPr lang="en-US"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a:extLst>
              <a:ext uri="{FF2B5EF4-FFF2-40B4-BE49-F238E27FC236}">
                <a16:creationId xmlns:a16="http://schemas.microsoft.com/office/drawing/2014/main" id="{4FCEF2CD-9A3A-421B-94C9-614952CA20BC}"/>
              </a:ext>
            </a:extLst>
          </p:cNvPr>
          <p:cNvSpPr>
            <a:spLocks noGrp="1"/>
          </p:cNvSpPr>
          <p:nvPr>
            <p:ph type="body" sz="quarter" idx="13" hasCustomPrompt="1"/>
          </p:nvPr>
        </p:nvSpPr>
        <p:spPr>
          <a:xfrm>
            <a:off x="576263" y="369888"/>
            <a:ext cx="552450" cy="6096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noAutofit/>
          </a:bodyPr>
          <a:lstStyle>
            <a:lvl1pPr marL="0" indent="0">
              <a:buNone/>
              <a:defRPr sz="100"/>
            </a:lvl1pPr>
          </a:lstStyle>
          <a:p>
            <a:pPr lvl="0"/>
            <a:r>
              <a:rPr lang="en-US"/>
              <a:t>.</a:t>
            </a:r>
            <a:endParaRPr lang="en-US" dirty="0"/>
          </a:p>
        </p:txBody>
      </p:sp>
    </p:spTree>
    <p:extLst>
      <p:ext uri="{BB962C8B-B14F-4D97-AF65-F5344CB8AC3E}">
        <p14:creationId xmlns:p14="http://schemas.microsoft.com/office/powerpoint/2010/main" val="333929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Text Placeholder 6"/>
          <p:cNvSpPr>
            <a:spLocks noGrp="1"/>
          </p:cNvSpPr>
          <p:nvPr>
            <p:ph type="body" sz="quarter" idx="15" hasCustomPrompt="1"/>
          </p:nvPr>
        </p:nvSpPr>
        <p:spPr>
          <a:xfrm>
            <a:off x="576264" y="1063626"/>
            <a:ext cx="7991474" cy="1565274"/>
          </a:xfrm>
          <a:prstGeom prst="rect">
            <a:avLst/>
          </a:prstGeom>
        </p:spPr>
        <p:txBody>
          <a:bodyPr anchor="b">
            <a:noAutofit/>
          </a:bodyPr>
          <a:lstStyle>
            <a:lvl1pPr marL="0" indent="0" algn="ctr">
              <a:lnSpc>
                <a:spcPct val="100000"/>
              </a:lnSpc>
              <a:buNone/>
              <a:defRPr sz="4000">
                <a:solidFill>
                  <a:schemeClr val="bg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a:t>Click to edit title</a:t>
            </a:r>
            <a:br>
              <a:rPr lang="en-US"/>
            </a:br>
            <a:r>
              <a:rPr lang="en-US"/>
              <a:t>max over 2 lines</a:t>
            </a:r>
            <a:endParaRPr lang="en-US" dirty="0"/>
          </a:p>
        </p:txBody>
      </p:sp>
      <p:sp>
        <p:nvSpPr>
          <p:cNvPr id="9" name="Title 1"/>
          <p:cNvSpPr>
            <a:spLocks noGrp="1"/>
          </p:cNvSpPr>
          <p:nvPr>
            <p:ph type="title" hasCustomPrompt="1"/>
          </p:nvPr>
        </p:nvSpPr>
        <p:spPr>
          <a:xfrm>
            <a:off x="576264" y="2641599"/>
            <a:ext cx="7991474" cy="660401"/>
          </a:xfrm>
        </p:spPr>
        <p:txBody>
          <a:bodyPr anchor="t">
            <a:noAutofit/>
          </a:bodyPr>
          <a:lstStyle>
            <a:lvl1pPr algn="ctr">
              <a:lnSpc>
                <a:spcPct val="100000"/>
              </a:lnSpc>
              <a:defRPr sz="2000">
                <a:solidFill>
                  <a:schemeClr val="accent2"/>
                </a:solidFill>
              </a:defRPr>
            </a:lvl1pPr>
          </a:lstStyle>
          <a:p>
            <a:r>
              <a:rPr lang="en-US"/>
              <a:t>Subtitle</a:t>
            </a:r>
            <a:endParaRPr lang="en-US" dirty="0"/>
          </a:p>
        </p:txBody>
      </p:sp>
      <p:sp>
        <p:nvSpPr>
          <p:cNvPr id="2" name="Date Placeholder 1">
            <a:extLst>
              <a:ext uri="{FF2B5EF4-FFF2-40B4-BE49-F238E27FC236}">
                <a16:creationId xmlns:a16="http://schemas.microsoft.com/office/drawing/2014/main" id="{BA6EA6FA-95FE-4F8F-85EC-1FAC96E3B7C1}"/>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5A310452-B107-48F7-82C4-83CEEEAF2C79}"/>
              </a:ext>
            </a:extLst>
          </p:cNvPr>
          <p:cNvSpPr>
            <a:spLocks noGrp="1"/>
          </p:cNvSpPr>
          <p:nvPr>
            <p:ph type="ftr" sz="quarter" idx="17"/>
          </p:nvPr>
        </p:nvSpPr>
        <p:spPr/>
        <p:txBody>
          <a:bodyPr/>
          <a:lstStyle/>
          <a:p>
            <a:endParaRPr lang="en-US" dirty="0"/>
          </a:p>
        </p:txBody>
      </p:sp>
      <p:sp>
        <p:nvSpPr>
          <p:cNvPr id="4" name="Slide Number Placeholder 3">
            <a:extLst>
              <a:ext uri="{FF2B5EF4-FFF2-40B4-BE49-F238E27FC236}">
                <a16:creationId xmlns:a16="http://schemas.microsoft.com/office/drawing/2014/main" id="{02B5289F-FA18-43F2-8D12-2C70CDD7C8F0}"/>
              </a:ext>
            </a:extLst>
          </p:cNvPr>
          <p:cNvSpPr>
            <a:spLocks noGrp="1"/>
          </p:cNvSpPr>
          <p:nvPr>
            <p:ph type="sldNum" sz="quarter" idx="18"/>
          </p:nvPr>
        </p:nvSpPr>
        <p:spPr/>
        <p:txBody>
          <a:bodyPr/>
          <a:lstStyle/>
          <a:p>
            <a:fld id="{82F89014-7F8D-47C1-8D79-17A715C9D2BB}" type="slidenum">
              <a:rPr lang="en-US" smtClean="0"/>
              <a:pPr/>
              <a:t>‹#›</a:t>
            </a:fld>
            <a:endParaRPr lang="en-US" dirty="0"/>
          </a:p>
        </p:txBody>
      </p:sp>
      <p:pic>
        <p:nvPicPr>
          <p:cNvPr id="34" name="Graphic 33">
            <a:extLst>
              <a:ext uri="{FF2B5EF4-FFF2-40B4-BE49-F238E27FC236}">
                <a16:creationId xmlns:a16="http://schemas.microsoft.com/office/drawing/2014/main" id="{9B5CBCDE-5E13-4C2D-BD2B-A7F04116F64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5181"/>
          <a:stretch/>
        </p:blipFill>
        <p:spPr>
          <a:xfrm>
            <a:off x="0" y="-1"/>
            <a:ext cx="9144000" cy="797661"/>
          </a:xfrm>
          <a:prstGeom prst="rect">
            <a:avLst/>
          </a:prstGeom>
        </p:spPr>
      </p:pic>
    </p:spTree>
    <p:extLst>
      <p:ext uri="{BB962C8B-B14F-4D97-AF65-F5344CB8AC3E}">
        <p14:creationId xmlns:p14="http://schemas.microsoft.com/office/powerpoint/2010/main" val="206181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8" name="Text Placeholder 1"/>
          <p:cNvSpPr>
            <a:spLocks noGrp="1"/>
          </p:cNvSpPr>
          <p:nvPr>
            <p:ph type="body" sz="quarter" idx="13"/>
          </p:nvPr>
        </p:nvSpPr>
        <p:spPr>
          <a:xfrm>
            <a:off x="576262" y="835025"/>
            <a:ext cx="7991475" cy="3897313"/>
          </a:xfrm>
          <a:prstGeom prst="rect">
            <a:avLst/>
          </a:prstGeom>
        </p:spPr>
        <p:txBody>
          <a:bodyPr vert="horz" lIns="0" tIns="0" rIns="0" bIns="0" rtlCol="0">
            <a:normAutofit/>
          </a:bodyPr>
          <a:lstStyle>
            <a:lvl1pPr>
              <a:defRPr lang="en-GB" dirty="0"/>
            </a:lvl1pPr>
          </a:lstStyle>
          <a:p>
            <a:pPr marL="285750" lvl="0" indent="-285750">
              <a:lnSpc>
                <a:spcPct val="100000"/>
              </a:lnSpc>
            </a:pPr>
            <a:r>
              <a:rPr lang="en-US"/>
              <a:t>Click to edit Master text styles</a:t>
            </a:r>
            <a:endParaRPr lang="en-US" dirty="0"/>
          </a:p>
        </p:txBody>
      </p:sp>
      <p:sp>
        <p:nvSpPr>
          <p:cNvPr id="4" name="Titel 3">
            <a:extLst>
              <a:ext uri="{FF2B5EF4-FFF2-40B4-BE49-F238E27FC236}">
                <a16:creationId xmlns:a16="http://schemas.microsoft.com/office/drawing/2014/main" id="{70D682A7-E09E-481B-B790-3AF34F8C4EF7}"/>
              </a:ext>
            </a:extLst>
          </p:cNvPr>
          <p:cNvSpPr>
            <a:spLocks noGrp="1"/>
          </p:cNvSpPr>
          <p:nvPr>
            <p:ph type="title" hasCustomPrompt="1"/>
          </p:nvPr>
        </p:nvSpPr>
        <p:spPr/>
        <p:txBody>
          <a:bodyPr/>
          <a:lstStyle>
            <a:lvl1pPr>
              <a:defRPr/>
            </a:lvl1pPr>
          </a:lstStyle>
          <a:p>
            <a:r>
              <a:rPr lang="en-US"/>
              <a:t>Agenda</a:t>
            </a:r>
            <a:endParaRPr lang="en-US" dirty="0"/>
          </a:p>
        </p:txBody>
      </p:sp>
      <p:sp>
        <p:nvSpPr>
          <p:cNvPr id="2" name="Date Placeholder 1">
            <a:extLst>
              <a:ext uri="{FF2B5EF4-FFF2-40B4-BE49-F238E27FC236}">
                <a16:creationId xmlns:a16="http://schemas.microsoft.com/office/drawing/2014/main" id="{183A9B50-46B5-4E97-BF86-927797BF349C}"/>
              </a:ext>
            </a:extLst>
          </p:cNvPr>
          <p:cNvSpPr>
            <a:spLocks noGrp="1"/>
          </p:cNvSpPr>
          <p:nvPr>
            <p:ph type="dt" sz="half" idx="14"/>
          </p:nvPr>
        </p:nvSpPr>
        <p:spPr/>
        <p:txBody>
          <a:bodyPr/>
          <a:lstStyle/>
          <a:p>
            <a:endParaRPr lang="en-US" dirty="0"/>
          </a:p>
        </p:txBody>
      </p:sp>
      <p:sp>
        <p:nvSpPr>
          <p:cNvPr id="7" name="Footer Placeholder 6">
            <a:extLst>
              <a:ext uri="{FF2B5EF4-FFF2-40B4-BE49-F238E27FC236}">
                <a16:creationId xmlns:a16="http://schemas.microsoft.com/office/drawing/2014/main" id="{F1E6D825-B685-43C9-80D2-C60FD7D07855}"/>
              </a:ext>
            </a:extLst>
          </p:cNvPr>
          <p:cNvSpPr>
            <a:spLocks noGrp="1"/>
          </p:cNvSpPr>
          <p:nvPr>
            <p:ph type="ftr" sz="quarter" idx="15"/>
          </p:nvPr>
        </p:nvSpPr>
        <p:spPr/>
        <p:txBody>
          <a:bodyPr/>
          <a:lstStyle/>
          <a:p>
            <a:endParaRPr lang="en-US" dirty="0"/>
          </a:p>
        </p:txBody>
      </p:sp>
      <p:sp>
        <p:nvSpPr>
          <p:cNvPr id="8" name="Slide Number Placeholder 7">
            <a:extLst>
              <a:ext uri="{FF2B5EF4-FFF2-40B4-BE49-F238E27FC236}">
                <a16:creationId xmlns:a16="http://schemas.microsoft.com/office/drawing/2014/main" id="{BB9D7424-FFC1-4F16-B297-C0AF041229F5}"/>
              </a:ext>
            </a:extLst>
          </p:cNvPr>
          <p:cNvSpPr>
            <a:spLocks noGrp="1"/>
          </p:cNvSpPr>
          <p:nvPr>
            <p:ph type="sldNum" sz="quarter" idx="16"/>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89195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C9CF60C-F237-4C35-B5B9-DCAC15891EE3}"/>
              </a:ext>
            </a:extLst>
          </p:cNvPr>
          <p:cNvSpPr>
            <a:spLocks noGrp="1"/>
          </p:cNvSpPr>
          <p:nvPr>
            <p:ph type="title"/>
          </p:nvPr>
        </p:nvSpPr>
        <p:spPr/>
        <p:txBody>
          <a:bodyPr/>
          <a:lstStyle>
            <a:lvl1pPr>
              <a:defRPr/>
            </a:lvl1pPr>
          </a:lstStyle>
          <a:p>
            <a:endParaRPr lang="en-US" dirty="0"/>
          </a:p>
        </p:txBody>
      </p:sp>
      <p:sp>
        <p:nvSpPr>
          <p:cNvPr id="3" name="Date Placeholder 2">
            <a:extLst>
              <a:ext uri="{FF2B5EF4-FFF2-40B4-BE49-F238E27FC236}">
                <a16:creationId xmlns:a16="http://schemas.microsoft.com/office/drawing/2014/main" id="{5249DBEF-F615-45A1-AA51-C34CD01BC99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443A0FA-AB68-49F8-A8DA-E9F3A2F1B80A}"/>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1F4F1C2-2D04-4080-9FD1-F04C6A8525E5}"/>
              </a:ext>
            </a:extLst>
          </p:cNvPr>
          <p:cNvSpPr>
            <a:spLocks noGrp="1"/>
          </p:cNvSpPr>
          <p:nvPr>
            <p:ph type="sldNum" sz="quarter" idx="12"/>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18214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1" name="Text Placeholder 8"/>
          <p:cNvSpPr>
            <a:spLocks noGrp="1"/>
          </p:cNvSpPr>
          <p:nvPr>
            <p:ph type="body" sz="quarter" idx="13" hasCustomPrompt="1"/>
          </p:nvPr>
        </p:nvSpPr>
        <p:spPr>
          <a:xfrm>
            <a:off x="576263" y="835026"/>
            <a:ext cx="7991475" cy="3897312"/>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endParaRPr lang="en-US" dirty="0"/>
          </a:p>
        </p:txBody>
      </p:sp>
      <p:sp>
        <p:nvSpPr>
          <p:cNvPr id="4" name="Titel 3">
            <a:extLst>
              <a:ext uri="{FF2B5EF4-FFF2-40B4-BE49-F238E27FC236}">
                <a16:creationId xmlns:a16="http://schemas.microsoft.com/office/drawing/2014/main" id="{1C4B0388-7C7E-45C3-A6E3-3E637FAB215F}"/>
              </a:ext>
            </a:extLst>
          </p:cNvPr>
          <p:cNvSpPr>
            <a:spLocks noGrp="1"/>
          </p:cNvSpPr>
          <p:nvPr>
            <p:ph type="title"/>
          </p:nvPr>
        </p:nvSpPr>
        <p:spPr/>
        <p:txBody>
          <a:bodyPr/>
          <a:lstStyle>
            <a:lvl1pPr>
              <a:defRPr/>
            </a:lvl1pPr>
          </a:lstStyle>
          <a:p>
            <a:endParaRPr lang="en-US" dirty="0"/>
          </a:p>
        </p:txBody>
      </p:sp>
      <p:sp>
        <p:nvSpPr>
          <p:cNvPr id="3" name="Date Placeholder 2">
            <a:extLst>
              <a:ext uri="{FF2B5EF4-FFF2-40B4-BE49-F238E27FC236}">
                <a16:creationId xmlns:a16="http://schemas.microsoft.com/office/drawing/2014/main" id="{CDC33F9F-6CBB-499E-A399-F579A1C082A4}"/>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475B278D-E37B-46DC-954C-589B0EF3EA41}"/>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14826578-F514-4D23-8B3F-F3016B7CA922}"/>
              </a:ext>
            </a:extLst>
          </p:cNvPr>
          <p:cNvSpPr>
            <a:spLocks noGrp="1"/>
          </p:cNvSpPr>
          <p:nvPr>
            <p:ph type="sldNum" sz="quarter" idx="16"/>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97234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14" name="Content Placeholder 2"/>
          <p:cNvSpPr>
            <a:spLocks noGrp="1"/>
          </p:cNvSpPr>
          <p:nvPr>
            <p:ph sz="quarter" idx="16" hasCustomPrompt="1"/>
          </p:nvPr>
        </p:nvSpPr>
        <p:spPr>
          <a:xfrm>
            <a:off x="576263" y="835025"/>
            <a:ext cx="7991475" cy="3897313"/>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el 2">
            <a:extLst>
              <a:ext uri="{FF2B5EF4-FFF2-40B4-BE49-F238E27FC236}">
                <a16:creationId xmlns:a16="http://schemas.microsoft.com/office/drawing/2014/main" id="{90FE40DE-7E7D-4146-AB2D-5551E7E7415C}"/>
              </a:ext>
            </a:extLst>
          </p:cNvPr>
          <p:cNvSpPr>
            <a:spLocks noGrp="1"/>
          </p:cNvSpPr>
          <p:nvPr>
            <p:ph type="title"/>
          </p:nvPr>
        </p:nvSpPr>
        <p:spPr/>
        <p:txBody>
          <a:bodyPr/>
          <a:lstStyle>
            <a:lvl1pPr>
              <a:defRPr/>
            </a:lvl1pPr>
          </a:lstStyle>
          <a:p>
            <a:endParaRPr lang="en-US" dirty="0"/>
          </a:p>
        </p:txBody>
      </p:sp>
      <p:sp>
        <p:nvSpPr>
          <p:cNvPr id="4" name="Date Placeholder 3">
            <a:extLst>
              <a:ext uri="{FF2B5EF4-FFF2-40B4-BE49-F238E27FC236}">
                <a16:creationId xmlns:a16="http://schemas.microsoft.com/office/drawing/2014/main" id="{0EB1770B-7A94-4844-AD38-CF8FB3080003}"/>
              </a:ext>
            </a:extLst>
          </p:cNvPr>
          <p:cNvSpPr>
            <a:spLocks noGrp="1"/>
          </p:cNvSpPr>
          <p:nvPr>
            <p:ph type="dt" sz="half" idx="17"/>
          </p:nvPr>
        </p:nvSpPr>
        <p:spPr/>
        <p:txBody>
          <a:bodyPr/>
          <a:lstStyle/>
          <a:p>
            <a:endParaRPr lang="en-US" dirty="0"/>
          </a:p>
        </p:txBody>
      </p:sp>
      <p:sp>
        <p:nvSpPr>
          <p:cNvPr id="5" name="Footer Placeholder 4">
            <a:extLst>
              <a:ext uri="{FF2B5EF4-FFF2-40B4-BE49-F238E27FC236}">
                <a16:creationId xmlns:a16="http://schemas.microsoft.com/office/drawing/2014/main" id="{48F74F79-D68A-45F4-B9C7-F1CCDF9519A6}"/>
              </a:ext>
            </a:extLst>
          </p:cNvPr>
          <p:cNvSpPr>
            <a:spLocks noGrp="1"/>
          </p:cNvSpPr>
          <p:nvPr>
            <p:ph type="ftr" sz="quarter" idx="18"/>
          </p:nvPr>
        </p:nvSpPr>
        <p:spPr/>
        <p:txBody>
          <a:bodyPr/>
          <a:lstStyle/>
          <a:p>
            <a:endParaRPr lang="en-US" dirty="0"/>
          </a:p>
        </p:txBody>
      </p:sp>
      <p:sp>
        <p:nvSpPr>
          <p:cNvPr id="6" name="Slide Number Placeholder 5">
            <a:extLst>
              <a:ext uri="{FF2B5EF4-FFF2-40B4-BE49-F238E27FC236}">
                <a16:creationId xmlns:a16="http://schemas.microsoft.com/office/drawing/2014/main" id="{B6356A03-20E1-4E11-AF69-2080BD58C145}"/>
              </a:ext>
            </a:extLst>
          </p:cNvPr>
          <p:cNvSpPr>
            <a:spLocks noGrp="1"/>
          </p:cNvSpPr>
          <p:nvPr>
            <p:ph type="sldNum" sz="quarter" idx="19"/>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42597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sp>
        <p:nvSpPr>
          <p:cNvPr id="20" name="Text Placeholder 8"/>
          <p:cNvSpPr>
            <a:spLocks noGrp="1"/>
          </p:cNvSpPr>
          <p:nvPr>
            <p:ph type="body" sz="quarter" idx="23" hasCustomPrompt="1"/>
          </p:nvPr>
        </p:nvSpPr>
        <p:spPr>
          <a:xfrm>
            <a:off x="4859338" y="835026"/>
            <a:ext cx="3708400" cy="3898800"/>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endParaRPr lang="en-US" dirty="0"/>
          </a:p>
        </p:txBody>
      </p:sp>
      <p:sp>
        <p:nvSpPr>
          <p:cNvPr id="23" name="Text Placeholder 8"/>
          <p:cNvSpPr>
            <a:spLocks noGrp="1"/>
          </p:cNvSpPr>
          <p:nvPr>
            <p:ph type="body" sz="quarter" idx="24" hasCustomPrompt="1"/>
          </p:nvPr>
        </p:nvSpPr>
        <p:spPr>
          <a:xfrm>
            <a:off x="576264" y="835025"/>
            <a:ext cx="3708400" cy="3898800"/>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endParaRPr lang="en-US" dirty="0"/>
          </a:p>
        </p:txBody>
      </p:sp>
      <p:sp>
        <p:nvSpPr>
          <p:cNvPr id="4" name="Titel 3">
            <a:extLst>
              <a:ext uri="{FF2B5EF4-FFF2-40B4-BE49-F238E27FC236}">
                <a16:creationId xmlns:a16="http://schemas.microsoft.com/office/drawing/2014/main" id="{A1EA73AF-7637-4A6C-A4B0-311EBFC6D961}"/>
              </a:ext>
            </a:extLst>
          </p:cNvPr>
          <p:cNvSpPr>
            <a:spLocks noGrp="1"/>
          </p:cNvSpPr>
          <p:nvPr>
            <p:ph type="title"/>
          </p:nvPr>
        </p:nvSpPr>
        <p:spPr/>
        <p:txBody>
          <a:bodyPr/>
          <a:lstStyle>
            <a:lvl1pPr>
              <a:defRPr/>
            </a:lvl1pPr>
          </a:lstStyle>
          <a:p>
            <a:endParaRPr lang="en-US" dirty="0"/>
          </a:p>
        </p:txBody>
      </p:sp>
      <p:sp>
        <p:nvSpPr>
          <p:cNvPr id="5" name="Date Placeholder 4">
            <a:extLst>
              <a:ext uri="{FF2B5EF4-FFF2-40B4-BE49-F238E27FC236}">
                <a16:creationId xmlns:a16="http://schemas.microsoft.com/office/drawing/2014/main" id="{1C14264F-6D72-4F24-8CD7-BE495E8BB687}"/>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E3CD3D90-6931-458C-A0AF-D2BBC25C8663}"/>
              </a:ext>
            </a:extLst>
          </p:cNvPr>
          <p:cNvSpPr>
            <a:spLocks noGrp="1"/>
          </p:cNvSpPr>
          <p:nvPr>
            <p:ph type="ftr" sz="quarter" idx="26"/>
          </p:nvPr>
        </p:nvSpPr>
        <p:spPr/>
        <p:txBody>
          <a:bodyPr/>
          <a:lstStyle/>
          <a:p>
            <a:endParaRPr lang="en-US" dirty="0"/>
          </a:p>
        </p:txBody>
      </p:sp>
      <p:sp>
        <p:nvSpPr>
          <p:cNvPr id="8" name="Slide Number Placeholder 7">
            <a:extLst>
              <a:ext uri="{FF2B5EF4-FFF2-40B4-BE49-F238E27FC236}">
                <a16:creationId xmlns:a16="http://schemas.microsoft.com/office/drawing/2014/main" id="{DE8558DF-C777-4C31-85A8-21E662F0A5EB}"/>
              </a:ext>
            </a:extLst>
          </p:cNvPr>
          <p:cNvSpPr>
            <a:spLocks noGrp="1"/>
          </p:cNvSpPr>
          <p:nvPr>
            <p:ph type="sldNum" sz="quarter" idx="27"/>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5430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text and white log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ctr">
              <a:lnSpc>
                <a:spcPct val="100000"/>
              </a:lnSpc>
              <a:buNone/>
              <a:defRPr sz="1600" baseline="0"/>
            </a:lvl1pPr>
          </a:lstStyle>
          <a:p>
            <a:r>
              <a:rPr lang="en-US" noProof="0" dirty="0"/>
              <a:t>Drag picture to placeholder or click icon to add</a:t>
            </a:r>
          </a:p>
        </p:txBody>
      </p:sp>
      <p:sp>
        <p:nvSpPr>
          <p:cNvPr id="12"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nSpc>
                <a:spcPct val="100000"/>
              </a:lnSpc>
              <a:spcBef>
                <a:spcPts val="0"/>
              </a:spcBef>
              <a:spcAft>
                <a:spcPts val="0"/>
              </a:spcAft>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p>
        </p:txBody>
      </p:sp>
      <p:sp>
        <p:nvSpPr>
          <p:cNvPr id="20"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p>
        </p:txBody>
      </p:sp>
      <p:sp>
        <p:nvSpPr>
          <p:cNvPr id="7" name="Text Placeholder 9">
            <a:extLst>
              <a:ext uri="{FF2B5EF4-FFF2-40B4-BE49-F238E27FC236}">
                <a16:creationId xmlns:a16="http://schemas.microsoft.com/office/drawing/2014/main" id="{F59E71B1-F750-4435-986C-7F9EF2056098}"/>
              </a:ext>
            </a:extLst>
          </p:cNvPr>
          <p:cNvSpPr>
            <a:spLocks noGrp="1"/>
          </p:cNvSpPr>
          <p:nvPr>
            <p:ph type="body" sz="quarter" idx="13" hasCustomPrompt="1"/>
          </p:nvPr>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00"/>
            </a:lvl1pPr>
          </a:lstStyle>
          <a:p>
            <a:pPr lvl="0"/>
            <a:r>
              <a:rPr lang="en-US" dirty="0"/>
              <a:t>.</a:t>
            </a:r>
          </a:p>
        </p:txBody>
      </p:sp>
    </p:spTree>
    <p:extLst>
      <p:ext uri="{BB962C8B-B14F-4D97-AF65-F5344CB8AC3E}">
        <p14:creationId xmlns:p14="http://schemas.microsoft.com/office/powerpoint/2010/main" val="89929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76263" y="835025"/>
            <a:ext cx="3708400" cy="3897313"/>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dirty="0"/>
          </a:p>
        </p:txBody>
      </p:sp>
      <p:sp>
        <p:nvSpPr>
          <p:cNvPr id="9" name="Text Placeholder 8"/>
          <p:cNvSpPr>
            <a:spLocks noGrp="1"/>
          </p:cNvSpPr>
          <p:nvPr>
            <p:ph type="body" sz="quarter" idx="17" hasCustomPrompt="1"/>
          </p:nvPr>
        </p:nvSpPr>
        <p:spPr>
          <a:xfrm>
            <a:off x="4859338" y="835025"/>
            <a:ext cx="3708400" cy="3897313"/>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a:t>Click to add text</a:t>
            </a:r>
          </a:p>
          <a:p>
            <a:pPr lvl="2"/>
            <a:r>
              <a:rPr lang="en-US"/>
              <a:t>Second level</a:t>
            </a:r>
          </a:p>
          <a:p>
            <a:pPr lvl="3"/>
            <a:r>
              <a:rPr lang="en-US"/>
              <a:t>Third level</a:t>
            </a:r>
          </a:p>
          <a:p>
            <a:pPr lvl="4"/>
            <a:r>
              <a:rPr lang="en-US"/>
              <a:t>Fourth level</a:t>
            </a:r>
            <a:endParaRPr lang="en-US" dirty="0"/>
          </a:p>
        </p:txBody>
      </p:sp>
      <p:sp>
        <p:nvSpPr>
          <p:cNvPr id="4" name="Titel 3">
            <a:extLst>
              <a:ext uri="{FF2B5EF4-FFF2-40B4-BE49-F238E27FC236}">
                <a16:creationId xmlns:a16="http://schemas.microsoft.com/office/drawing/2014/main" id="{3872E2A8-E205-4778-8440-C86A31617406}"/>
              </a:ext>
            </a:extLst>
          </p:cNvPr>
          <p:cNvSpPr>
            <a:spLocks noGrp="1"/>
          </p:cNvSpPr>
          <p:nvPr>
            <p:ph type="title"/>
          </p:nvPr>
        </p:nvSpPr>
        <p:spPr/>
        <p:txBody>
          <a:bodyPr/>
          <a:lstStyle/>
          <a:p>
            <a:endParaRPr lang="en-US" dirty="0"/>
          </a:p>
        </p:txBody>
      </p:sp>
      <p:sp>
        <p:nvSpPr>
          <p:cNvPr id="5" name="Date Placeholder 4">
            <a:extLst>
              <a:ext uri="{FF2B5EF4-FFF2-40B4-BE49-F238E27FC236}">
                <a16:creationId xmlns:a16="http://schemas.microsoft.com/office/drawing/2014/main" id="{ADE4B11B-E592-4BB9-AE34-F70CB195E727}"/>
              </a:ext>
            </a:extLst>
          </p:cNvPr>
          <p:cNvSpPr>
            <a:spLocks noGrp="1"/>
          </p:cNvSpPr>
          <p:nvPr>
            <p:ph type="dt" sz="half" idx="18"/>
          </p:nvPr>
        </p:nvSpPr>
        <p:spPr/>
        <p:txBody>
          <a:bodyPr/>
          <a:lstStyle/>
          <a:p>
            <a:endParaRPr lang="en-US" dirty="0"/>
          </a:p>
        </p:txBody>
      </p:sp>
      <p:sp>
        <p:nvSpPr>
          <p:cNvPr id="7" name="Footer Placeholder 6">
            <a:extLst>
              <a:ext uri="{FF2B5EF4-FFF2-40B4-BE49-F238E27FC236}">
                <a16:creationId xmlns:a16="http://schemas.microsoft.com/office/drawing/2014/main" id="{6F1A4215-8A59-48E0-8F12-9F23CA60220A}"/>
              </a:ext>
            </a:extLst>
          </p:cNvPr>
          <p:cNvSpPr>
            <a:spLocks noGrp="1"/>
          </p:cNvSpPr>
          <p:nvPr>
            <p:ph type="ftr" sz="quarter" idx="19"/>
          </p:nvPr>
        </p:nvSpPr>
        <p:spPr/>
        <p:txBody>
          <a:bodyPr/>
          <a:lstStyle/>
          <a:p>
            <a:endParaRPr lang="en-US" dirty="0"/>
          </a:p>
        </p:txBody>
      </p:sp>
      <p:sp>
        <p:nvSpPr>
          <p:cNvPr id="10" name="Slide Number Placeholder 9">
            <a:extLst>
              <a:ext uri="{FF2B5EF4-FFF2-40B4-BE49-F238E27FC236}">
                <a16:creationId xmlns:a16="http://schemas.microsoft.com/office/drawing/2014/main" id="{CF294D08-94E6-49A2-9DF7-3985093964AC}"/>
              </a:ext>
            </a:extLst>
          </p:cNvPr>
          <p:cNvSpPr>
            <a:spLocks noGrp="1"/>
          </p:cNvSpPr>
          <p:nvPr>
            <p:ph type="sldNum" sz="quarter" idx="20"/>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44036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text and image (righ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prstGeom prst="rect">
            <a:avLst/>
          </a:prstGeom>
          <a:solidFill>
            <a:schemeClr val="accent6"/>
          </a:solidFill>
        </p:spPr>
        <p:txBody>
          <a:bodyPr tIns="2916000"/>
          <a:lstStyle>
            <a:lvl1pPr marL="0" indent="0" algn="ctr">
              <a:lnSpc>
                <a:spcPct val="100000"/>
              </a:lnSpc>
              <a:buFontTx/>
              <a:buNone/>
              <a:defRPr>
                <a:solidFill>
                  <a:schemeClr val="tx1"/>
                </a:solidFill>
              </a:defRPr>
            </a:lvl1pPr>
          </a:lstStyle>
          <a:p>
            <a:r>
              <a:rPr lang="en-US" noProof="0"/>
              <a:t>Drag picture to placeholder </a:t>
            </a:r>
            <a:br>
              <a:rPr lang="en-US" noProof="0"/>
            </a:br>
            <a:r>
              <a:rPr lang="en-US" noProof="0"/>
              <a:t>or click icon to add</a:t>
            </a:r>
            <a:endParaRPr lang="en-US" noProof="0" dirty="0"/>
          </a:p>
        </p:txBody>
      </p:sp>
      <p:sp>
        <p:nvSpPr>
          <p:cNvPr id="11" name="Text Placeholder 8"/>
          <p:cNvSpPr>
            <a:spLocks noGrp="1"/>
          </p:cNvSpPr>
          <p:nvPr>
            <p:ph type="body" sz="quarter" idx="24" hasCustomPrompt="1"/>
          </p:nvPr>
        </p:nvSpPr>
        <p:spPr>
          <a:xfrm>
            <a:off x="576264" y="835025"/>
            <a:ext cx="3708400"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endParaRPr lang="en-US" dirty="0"/>
          </a:p>
        </p:txBody>
      </p:sp>
      <p:sp>
        <p:nvSpPr>
          <p:cNvPr id="3" name="Title 2">
            <a:extLst>
              <a:ext uri="{FF2B5EF4-FFF2-40B4-BE49-F238E27FC236}">
                <a16:creationId xmlns:a16="http://schemas.microsoft.com/office/drawing/2014/main" id="{3B1301CE-B3DE-49E1-B3B2-EA2475A78BC7}"/>
              </a:ext>
            </a:extLst>
          </p:cNvPr>
          <p:cNvSpPr>
            <a:spLocks noGrp="1"/>
          </p:cNvSpPr>
          <p:nvPr>
            <p:ph type="title"/>
          </p:nvPr>
        </p:nvSpPr>
        <p:spPr>
          <a:xfrm>
            <a:off x="576263" y="195263"/>
            <a:ext cx="3708400" cy="504825"/>
          </a:xfrm>
        </p:spPr>
        <p:txBody>
          <a:bodyPr/>
          <a:lstStyle>
            <a:lvl1pPr>
              <a:defRPr/>
            </a:lvl1pPr>
          </a:lstStyle>
          <a:p>
            <a:endParaRPr lang="en-US" dirty="0"/>
          </a:p>
        </p:txBody>
      </p:sp>
      <p:sp>
        <p:nvSpPr>
          <p:cNvPr id="6" name="Date Placeholder 5">
            <a:extLst>
              <a:ext uri="{FF2B5EF4-FFF2-40B4-BE49-F238E27FC236}">
                <a16:creationId xmlns:a16="http://schemas.microsoft.com/office/drawing/2014/main" id="{D3F7EFBD-DB9C-45C5-9F2E-C46AEC5F67DA}"/>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753377E4-E0A6-4CAB-B97D-2004235209BF}"/>
              </a:ext>
            </a:extLst>
          </p:cNvPr>
          <p:cNvSpPr>
            <a:spLocks noGrp="1"/>
          </p:cNvSpPr>
          <p:nvPr>
            <p:ph type="ftr" sz="quarter" idx="26"/>
          </p:nvPr>
        </p:nvSpPr>
        <p:spPr/>
        <p:txBody>
          <a:bodyPr/>
          <a:lstStyle/>
          <a:p>
            <a:endParaRPr lang="en-US" dirty="0"/>
          </a:p>
        </p:txBody>
      </p:sp>
      <p:sp>
        <p:nvSpPr>
          <p:cNvPr id="8" name="Slide Number Placeholder 7">
            <a:extLst>
              <a:ext uri="{FF2B5EF4-FFF2-40B4-BE49-F238E27FC236}">
                <a16:creationId xmlns:a16="http://schemas.microsoft.com/office/drawing/2014/main" id="{BE4FCB58-7D88-4A1A-B1DD-02B1B052F520}"/>
              </a:ext>
            </a:extLst>
          </p:cNvPr>
          <p:cNvSpPr>
            <a:spLocks noGrp="1"/>
          </p:cNvSpPr>
          <p:nvPr>
            <p:ph type="sldNum" sz="quarter" idx="27"/>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400392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text and image (left)">
    <p:spTree>
      <p:nvGrpSpPr>
        <p:cNvPr id="1" name=""/>
        <p:cNvGrpSpPr/>
        <p:nvPr/>
      </p:nvGrpSpPr>
      <p:grpSpPr>
        <a:xfrm>
          <a:off x="0" y="0"/>
          <a:ext cx="0" cy="0"/>
          <a:chOff x="0" y="0"/>
          <a:chExt cx="0" cy="0"/>
        </a:xfrm>
      </p:grpSpPr>
      <p:sp>
        <p:nvSpPr>
          <p:cNvPr id="12" name="Picture Placeholder 9"/>
          <p:cNvSpPr>
            <a:spLocks noGrp="1"/>
          </p:cNvSpPr>
          <p:nvPr>
            <p:ph type="pic" sz="quarter" idx="24" hasCustomPrompt="1"/>
          </p:nvPr>
        </p:nvSpPr>
        <p:spPr>
          <a:xfrm>
            <a:off x="0" y="0"/>
            <a:ext cx="4572000" cy="5143500"/>
          </a:xfrm>
          <a:prstGeom prst="rect">
            <a:avLst/>
          </a:prstGeom>
          <a:solidFill>
            <a:schemeClr val="accent6"/>
          </a:solidFill>
        </p:spPr>
        <p:txBody>
          <a:bodyPr tIns="2916000"/>
          <a:lstStyle>
            <a:lvl1pPr marL="0" indent="0" algn="ctr">
              <a:lnSpc>
                <a:spcPct val="100000"/>
              </a:lnSpc>
              <a:buFontTx/>
              <a:buNone/>
              <a:defRPr>
                <a:solidFill>
                  <a:schemeClr val="tx1"/>
                </a:solidFill>
              </a:defRPr>
            </a:lvl1pPr>
          </a:lstStyle>
          <a:p>
            <a:r>
              <a:rPr lang="en-US" noProof="0"/>
              <a:t>Drag picture to placeholder</a:t>
            </a:r>
            <a:br>
              <a:rPr lang="en-US" noProof="0"/>
            </a:br>
            <a:r>
              <a:rPr lang="en-US" noProof="0"/>
              <a:t>or click icon to add</a:t>
            </a:r>
            <a:endParaRPr lang="en-US" noProof="0" dirty="0"/>
          </a:p>
        </p:txBody>
      </p:sp>
      <p:sp>
        <p:nvSpPr>
          <p:cNvPr id="18" name="Text Placeholder 8"/>
          <p:cNvSpPr>
            <a:spLocks noGrp="1"/>
          </p:cNvSpPr>
          <p:nvPr>
            <p:ph type="body" sz="quarter" idx="25" hasCustomPrompt="1"/>
          </p:nvPr>
        </p:nvSpPr>
        <p:spPr>
          <a:xfrm>
            <a:off x="4859338" y="835025"/>
            <a:ext cx="3681797"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endParaRPr lang="en-US" dirty="0"/>
          </a:p>
        </p:txBody>
      </p:sp>
      <p:sp>
        <p:nvSpPr>
          <p:cNvPr id="4" name="Title 3">
            <a:extLst>
              <a:ext uri="{FF2B5EF4-FFF2-40B4-BE49-F238E27FC236}">
                <a16:creationId xmlns:a16="http://schemas.microsoft.com/office/drawing/2014/main" id="{1AEE6764-BCD9-4C0F-8D7F-6DAB3E0116B1}"/>
              </a:ext>
            </a:extLst>
          </p:cNvPr>
          <p:cNvSpPr>
            <a:spLocks noGrp="1"/>
          </p:cNvSpPr>
          <p:nvPr>
            <p:ph type="title"/>
          </p:nvPr>
        </p:nvSpPr>
        <p:spPr>
          <a:xfrm>
            <a:off x="4859338" y="195263"/>
            <a:ext cx="3681797" cy="504825"/>
          </a:xfrm>
        </p:spPr>
        <p:txBody>
          <a:bodyPr/>
          <a:lstStyle>
            <a:lvl1pPr>
              <a:defRPr/>
            </a:lvl1pPr>
          </a:lstStyle>
          <a:p>
            <a:endParaRPr lang="en-US" dirty="0"/>
          </a:p>
        </p:txBody>
      </p:sp>
      <p:sp>
        <p:nvSpPr>
          <p:cNvPr id="9" name="Date Placeholder 8">
            <a:extLst>
              <a:ext uri="{FF2B5EF4-FFF2-40B4-BE49-F238E27FC236}">
                <a16:creationId xmlns:a16="http://schemas.microsoft.com/office/drawing/2014/main" id="{10B3F087-DB20-4A94-AB80-B37ECB4779CB}"/>
              </a:ext>
            </a:extLst>
          </p:cNvPr>
          <p:cNvSpPr>
            <a:spLocks noGrp="1"/>
          </p:cNvSpPr>
          <p:nvPr>
            <p:ph type="dt" sz="half" idx="26"/>
          </p:nvPr>
        </p:nvSpPr>
        <p:spPr/>
        <p:txBody>
          <a:bodyPr/>
          <a:lstStyle/>
          <a:p>
            <a:endParaRPr lang="en-US" dirty="0"/>
          </a:p>
        </p:txBody>
      </p:sp>
      <p:sp>
        <p:nvSpPr>
          <p:cNvPr id="10" name="Footer Placeholder 9">
            <a:extLst>
              <a:ext uri="{FF2B5EF4-FFF2-40B4-BE49-F238E27FC236}">
                <a16:creationId xmlns:a16="http://schemas.microsoft.com/office/drawing/2014/main" id="{9C6D60D1-99A0-4A98-BC8E-3EF57AA94001}"/>
              </a:ext>
            </a:extLst>
          </p:cNvPr>
          <p:cNvSpPr>
            <a:spLocks noGrp="1"/>
          </p:cNvSpPr>
          <p:nvPr>
            <p:ph type="ftr" sz="quarter" idx="27"/>
          </p:nvPr>
        </p:nvSpPr>
        <p:spPr/>
        <p:txBody>
          <a:bodyPr/>
          <a:lstStyle/>
          <a:p>
            <a:endParaRPr lang="en-US" dirty="0"/>
          </a:p>
        </p:txBody>
      </p:sp>
      <p:sp>
        <p:nvSpPr>
          <p:cNvPr id="11" name="Slide Number Placeholder 10">
            <a:extLst>
              <a:ext uri="{FF2B5EF4-FFF2-40B4-BE49-F238E27FC236}">
                <a16:creationId xmlns:a16="http://schemas.microsoft.com/office/drawing/2014/main" id="{676BAC64-3B0D-463F-8B20-473CDA4BD824}"/>
              </a:ext>
            </a:extLst>
          </p:cNvPr>
          <p:cNvSpPr>
            <a:spLocks noGrp="1"/>
          </p:cNvSpPr>
          <p:nvPr>
            <p:ph type="sldNum" sz="quarter" idx="28"/>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374561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and image (right large)">
    <p:spTree>
      <p:nvGrpSpPr>
        <p:cNvPr id="1" name=""/>
        <p:cNvGrpSpPr/>
        <p:nvPr/>
      </p:nvGrpSpPr>
      <p:grpSpPr>
        <a:xfrm>
          <a:off x="0" y="0"/>
          <a:ext cx="0" cy="0"/>
          <a:chOff x="0" y="0"/>
          <a:chExt cx="0" cy="0"/>
        </a:xfrm>
      </p:grpSpPr>
      <p:sp>
        <p:nvSpPr>
          <p:cNvPr id="15" name="Picture Placeholder 9"/>
          <p:cNvSpPr>
            <a:spLocks noGrp="1"/>
          </p:cNvSpPr>
          <p:nvPr>
            <p:ph type="pic" sz="quarter" idx="14" hasCustomPrompt="1"/>
          </p:nvPr>
        </p:nvSpPr>
        <p:spPr>
          <a:xfrm>
            <a:off x="3505335" y="835025"/>
            <a:ext cx="5062402" cy="3897313"/>
          </a:xfrm>
          <a:prstGeom prst="rect">
            <a:avLst/>
          </a:prstGeom>
          <a:solidFill>
            <a:schemeClr val="accent6"/>
          </a:solidFill>
        </p:spPr>
        <p:txBody>
          <a:bodyPr tIns="2232000"/>
          <a:lstStyle>
            <a:lvl1pPr marL="0" indent="0" algn="ctr">
              <a:lnSpc>
                <a:spcPct val="100000"/>
              </a:lnSpc>
              <a:buFontTx/>
              <a:buNone/>
              <a:defRPr>
                <a:solidFill>
                  <a:schemeClr val="tx1"/>
                </a:solidFill>
              </a:defRPr>
            </a:lvl1pPr>
          </a:lstStyle>
          <a:p>
            <a:r>
              <a:rPr lang="en-US" noProof="0"/>
              <a:t>Drag picture to placeholder or click icon to add</a:t>
            </a:r>
            <a:endParaRPr lang="en-US" noProof="0" dirty="0"/>
          </a:p>
        </p:txBody>
      </p:sp>
      <p:sp>
        <p:nvSpPr>
          <p:cNvPr id="8" name="Text Placeholder 8"/>
          <p:cNvSpPr>
            <a:spLocks noGrp="1"/>
          </p:cNvSpPr>
          <p:nvPr>
            <p:ph type="body" sz="quarter" idx="24" hasCustomPrompt="1"/>
          </p:nvPr>
        </p:nvSpPr>
        <p:spPr>
          <a:xfrm>
            <a:off x="576264" y="835025"/>
            <a:ext cx="2641070"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endParaRPr lang="en-US" dirty="0"/>
          </a:p>
        </p:txBody>
      </p:sp>
      <p:sp>
        <p:nvSpPr>
          <p:cNvPr id="2" name="Titel 1">
            <a:extLst>
              <a:ext uri="{FF2B5EF4-FFF2-40B4-BE49-F238E27FC236}">
                <a16:creationId xmlns:a16="http://schemas.microsoft.com/office/drawing/2014/main" id="{D82C27FB-C163-4802-BBE9-1194F6A07DDA}"/>
              </a:ext>
            </a:extLst>
          </p:cNvPr>
          <p:cNvSpPr>
            <a:spLocks noGrp="1"/>
          </p:cNvSpPr>
          <p:nvPr>
            <p:ph type="title"/>
          </p:nvPr>
        </p:nvSpPr>
        <p:spPr/>
        <p:txBody>
          <a:bodyPr/>
          <a:lstStyle>
            <a:lvl1pPr>
              <a:defRPr/>
            </a:lvl1pPr>
          </a:lstStyle>
          <a:p>
            <a:endParaRPr lang="en-US" dirty="0"/>
          </a:p>
        </p:txBody>
      </p:sp>
      <p:sp>
        <p:nvSpPr>
          <p:cNvPr id="6" name="Date Placeholder 5">
            <a:extLst>
              <a:ext uri="{FF2B5EF4-FFF2-40B4-BE49-F238E27FC236}">
                <a16:creationId xmlns:a16="http://schemas.microsoft.com/office/drawing/2014/main" id="{15946856-8546-4DA9-9A8E-E5AE5A89C49C}"/>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175E8465-767D-44BA-B892-E9FA43E13D51}"/>
              </a:ext>
            </a:extLst>
          </p:cNvPr>
          <p:cNvSpPr>
            <a:spLocks noGrp="1"/>
          </p:cNvSpPr>
          <p:nvPr>
            <p:ph type="ftr" sz="quarter" idx="26"/>
          </p:nvPr>
        </p:nvSpPr>
        <p:spPr/>
        <p:txBody>
          <a:bodyPr/>
          <a:lstStyle/>
          <a:p>
            <a:endParaRPr lang="en-US" dirty="0"/>
          </a:p>
        </p:txBody>
      </p:sp>
      <p:sp>
        <p:nvSpPr>
          <p:cNvPr id="9" name="Slide Number Placeholder 8">
            <a:extLst>
              <a:ext uri="{FF2B5EF4-FFF2-40B4-BE49-F238E27FC236}">
                <a16:creationId xmlns:a16="http://schemas.microsoft.com/office/drawing/2014/main" id="{6786D917-89B9-4999-9898-0406930D63BE}"/>
              </a:ext>
            </a:extLst>
          </p:cNvPr>
          <p:cNvSpPr>
            <a:spLocks noGrp="1"/>
          </p:cNvSpPr>
          <p:nvPr>
            <p:ph type="sldNum" sz="quarter" idx="27"/>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44346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text and image (right large) - 2">
    <p:spTree>
      <p:nvGrpSpPr>
        <p:cNvPr id="1" name=""/>
        <p:cNvGrpSpPr/>
        <p:nvPr/>
      </p:nvGrpSpPr>
      <p:grpSpPr>
        <a:xfrm>
          <a:off x="0" y="0"/>
          <a:ext cx="0" cy="0"/>
          <a:chOff x="0" y="0"/>
          <a:chExt cx="0" cy="0"/>
        </a:xfrm>
      </p:grpSpPr>
      <p:sp>
        <p:nvSpPr>
          <p:cNvPr id="15" name="Picture Placeholder 9"/>
          <p:cNvSpPr>
            <a:spLocks noGrp="1"/>
          </p:cNvSpPr>
          <p:nvPr>
            <p:ph type="pic" sz="quarter" idx="14" hasCustomPrompt="1"/>
          </p:nvPr>
        </p:nvSpPr>
        <p:spPr>
          <a:xfrm>
            <a:off x="3505335" y="835025"/>
            <a:ext cx="5062402" cy="3897313"/>
          </a:xfrm>
          <a:prstGeom prst="roundRect">
            <a:avLst>
              <a:gd name="adj" fmla="val 4402"/>
            </a:avLst>
          </a:prstGeom>
          <a:solidFill>
            <a:schemeClr val="accent6"/>
          </a:solidFill>
          <a:effectLst/>
          <a:extLst>
            <a:ext uri="{53640926-AAD7-44D8-BBD7-CCE9431645EC}">
              <a14:shadowObscured xmlns:a14="http://schemas.microsoft.com/office/drawing/2010/main"/>
            </a:ext>
          </a:extLst>
        </p:spPr>
        <p:txBody>
          <a:bodyPr lIns="0" tIns="2232000" rIns="0" bIns="0"/>
          <a:lstStyle>
            <a:lvl1pPr marL="0" indent="0" algn="ctr">
              <a:lnSpc>
                <a:spcPct val="100000"/>
              </a:lnSpc>
              <a:buFontTx/>
              <a:buNone/>
              <a:defRPr>
                <a:solidFill>
                  <a:schemeClr val="tx1"/>
                </a:solidFill>
              </a:defRPr>
            </a:lvl1pPr>
          </a:lstStyle>
          <a:p>
            <a:r>
              <a:rPr lang="en-US" noProof="0"/>
              <a:t>Drag picture to placeholder or click icon to add</a:t>
            </a:r>
            <a:endParaRPr lang="en-US" noProof="0" dirty="0"/>
          </a:p>
        </p:txBody>
      </p:sp>
      <p:sp>
        <p:nvSpPr>
          <p:cNvPr id="8" name="Text Placeholder 8"/>
          <p:cNvSpPr>
            <a:spLocks noGrp="1"/>
          </p:cNvSpPr>
          <p:nvPr>
            <p:ph type="body" sz="quarter" idx="24" hasCustomPrompt="1"/>
          </p:nvPr>
        </p:nvSpPr>
        <p:spPr>
          <a:xfrm>
            <a:off x="576264" y="835025"/>
            <a:ext cx="2641070"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endParaRPr lang="en-US" dirty="0"/>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en-US"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en-US" dirty="0"/>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en-US" smtClean="0"/>
              <a:pPr/>
              <a:t>‹#›</a:t>
            </a:fld>
            <a:endParaRPr lang="en-US" dirty="0"/>
          </a:p>
        </p:txBody>
      </p:sp>
      <p:sp>
        <p:nvSpPr>
          <p:cNvPr id="2" name="Titel 1">
            <a:extLst>
              <a:ext uri="{FF2B5EF4-FFF2-40B4-BE49-F238E27FC236}">
                <a16:creationId xmlns:a16="http://schemas.microsoft.com/office/drawing/2014/main" id="{D82C27FB-C163-4802-BBE9-1194F6A07DDA}"/>
              </a:ext>
            </a:extLst>
          </p:cNvPr>
          <p:cNvSpPr>
            <a:spLocks noGrp="1"/>
          </p:cNvSpPr>
          <p:nvPr>
            <p:ph type="title"/>
          </p:nvPr>
        </p:nvSpPr>
        <p:spPr/>
        <p:txBody>
          <a:bodyPr/>
          <a:lstStyle>
            <a:lvl1pPr>
              <a:defRPr/>
            </a:lvl1pPr>
          </a:lstStyle>
          <a:p>
            <a:endParaRPr lang="en-US" dirty="0"/>
          </a:p>
        </p:txBody>
      </p:sp>
    </p:spTree>
    <p:extLst>
      <p:ext uri="{BB962C8B-B14F-4D97-AF65-F5344CB8AC3E}">
        <p14:creationId xmlns:p14="http://schemas.microsoft.com/office/powerpoint/2010/main" val="370293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text and image (right small)">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59336" y="835025"/>
            <a:ext cx="3708401" cy="3897313"/>
          </a:xfrm>
          <a:prstGeom prst="rect">
            <a:avLst/>
          </a:prstGeom>
          <a:solidFill>
            <a:schemeClr val="accent6"/>
          </a:solidFill>
        </p:spPr>
        <p:txBody>
          <a:bodyPr tIns="2232000"/>
          <a:lstStyle>
            <a:lvl1pPr marL="0" indent="0" algn="ctr">
              <a:lnSpc>
                <a:spcPct val="100000"/>
              </a:lnSpc>
              <a:buFontTx/>
              <a:buNone/>
              <a:defRPr>
                <a:solidFill>
                  <a:schemeClr val="tx1"/>
                </a:solidFill>
              </a:defRPr>
            </a:lvl1pPr>
          </a:lstStyle>
          <a:p>
            <a:r>
              <a:rPr lang="en-US" noProof="0"/>
              <a:t>Drag picture to placeholder or click icon to add</a:t>
            </a:r>
            <a:endParaRPr lang="en-US" noProof="0" dirty="0"/>
          </a:p>
        </p:txBody>
      </p:sp>
      <p:sp>
        <p:nvSpPr>
          <p:cNvPr id="9" name="Text Placeholder 8"/>
          <p:cNvSpPr>
            <a:spLocks noGrp="1"/>
          </p:cNvSpPr>
          <p:nvPr>
            <p:ph type="body" sz="quarter" idx="13" hasCustomPrompt="1"/>
          </p:nvPr>
        </p:nvSpPr>
        <p:spPr>
          <a:xfrm>
            <a:off x="576263" y="835025"/>
            <a:ext cx="3708400" cy="3897313"/>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dirty="0"/>
          </a:p>
        </p:txBody>
      </p:sp>
      <p:sp>
        <p:nvSpPr>
          <p:cNvPr id="3" name="Titel 2">
            <a:extLst>
              <a:ext uri="{FF2B5EF4-FFF2-40B4-BE49-F238E27FC236}">
                <a16:creationId xmlns:a16="http://schemas.microsoft.com/office/drawing/2014/main" id="{F71526E6-52FE-4A12-AF1B-B37A25A00344}"/>
              </a:ext>
            </a:extLst>
          </p:cNvPr>
          <p:cNvSpPr>
            <a:spLocks noGrp="1"/>
          </p:cNvSpPr>
          <p:nvPr>
            <p:ph type="title"/>
          </p:nvPr>
        </p:nvSpPr>
        <p:spPr/>
        <p:txBody>
          <a:bodyPr/>
          <a:lstStyle/>
          <a:p>
            <a:endParaRPr lang="en-US" dirty="0"/>
          </a:p>
        </p:txBody>
      </p:sp>
      <p:sp>
        <p:nvSpPr>
          <p:cNvPr id="6" name="Date Placeholder 5">
            <a:extLst>
              <a:ext uri="{FF2B5EF4-FFF2-40B4-BE49-F238E27FC236}">
                <a16:creationId xmlns:a16="http://schemas.microsoft.com/office/drawing/2014/main" id="{077FD35B-6C0E-42DE-85B1-6521194AA6A7}"/>
              </a:ext>
            </a:extLst>
          </p:cNvPr>
          <p:cNvSpPr>
            <a:spLocks noGrp="1"/>
          </p:cNvSpPr>
          <p:nvPr>
            <p:ph type="dt" sz="half" idx="15"/>
          </p:nvPr>
        </p:nvSpPr>
        <p:spPr/>
        <p:txBody>
          <a:bodyPr/>
          <a:lstStyle/>
          <a:p>
            <a:endParaRPr lang="en-US" dirty="0"/>
          </a:p>
        </p:txBody>
      </p:sp>
      <p:sp>
        <p:nvSpPr>
          <p:cNvPr id="7" name="Footer Placeholder 6">
            <a:extLst>
              <a:ext uri="{FF2B5EF4-FFF2-40B4-BE49-F238E27FC236}">
                <a16:creationId xmlns:a16="http://schemas.microsoft.com/office/drawing/2014/main" id="{BB11B6FB-578C-4F3B-A98D-5AF9DECFC4C8}"/>
              </a:ext>
            </a:extLst>
          </p:cNvPr>
          <p:cNvSpPr>
            <a:spLocks noGrp="1"/>
          </p:cNvSpPr>
          <p:nvPr>
            <p:ph type="ftr" sz="quarter" idx="16"/>
          </p:nvPr>
        </p:nvSpPr>
        <p:spPr/>
        <p:txBody>
          <a:bodyPr/>
          <a:lstStyle/>
          <a:p>
            <a:endParaRPr lang="en-US" dirty="0"/>
          </a:p>
        </p:txBody>
      </p:sp>
      <p:sp>
        <p:nvSpPr>
          <p:cNvPr id="8" name="Slide Number Placeholder 7">
            <a:extLst>
              <a:ext uri="{FF2B5EF4-FFF2-40B4-BE49-F238E27FC236}">
                <a16:creationId xmlns:a16="http://schemas.microsoft.com/office/drawing/2014/main" id="{D518D1FF-B499-48AE-A463-FCD1B03277A3}"/>
              </a:ext>
            </a:extLst>
          </p:cNvPr>
          <p:cNvSpPr>
            <a:spLocks noGrp="1"/>
          </p:cNvSpPr>
          <p:nvPr>
            <p:ph type="sldNum" sz="quarter" idx="17"/>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49770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text and image (right small) - 2">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59336" y="835025"/>
            <a:ext cx="3708401" cy="3897313"/>
          </a:xfrm>
          <a:prstGeom prst="roundRect">
            <a:avLst>
              <a:gd name="adj" fmla="val 4626"/>
            </a:avLst>
          </a:prstGeom>
          <a:solidFill>
            <a:schemeClr val="accent6"/>
          </a:solidFill>
          <a:effectLst/>
        </p:spPr>
        <p:txBody>
          <a:bodyPr tIns="2232000"/>
          <a:lstStyle>
            <a:lvl1pPr marL="0" indent="0" algn="ctr">
              <a:lnSpc>
                <a:spcPct val="100000"/>
              </a:lnSpc>
              <a:buFontTx/>
              <a:buNone/>
              <a:defRPr>
                <a:solidFill>
                  <a:schemeClr val="tx1"/>
                </a:solidFill>
              </a:defRPr>
            </a:lvl1pPr>
          </a:lstStyle>
          <a:p>
            <a:r>
              <a:rPr lang="en-US" noProof="0"/>
              <a:t>Drag picture to placeholder or click icon to add</a:t>
            </a:r>
            <a:endParaRPr lang="en-US" noProof="0" dirty="0"/>
          </a:p>
        </p:txBody>
      </p:sp>
      <p:sp>
        <p:nvSpPr>
          <p:cNvPr id="9" name="Text Placeholder 8"/>
          <p:cNvSpPr>
            <a:spLocks noGrp="1"/>
          </p:cNvSpPr>
          <p:nvPr>
            <p:ph type="body" sz="quarter" idx="13" hasCustomPrompt="1"/>
          </p:nvPr>
        </p:nvSpPr>
        <p:spPr>
          <a:xfrm>
            <a:off x="576263" y="835025"/>
            <a:ext cx="3708400" cy="3897313"/>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dirty="0"/>
          </a:p>
        </p:txBody>
      </p:sp>
      <p:sp>
        <p:nvSpPr>
          <p:cNvPr id="3" name="Titel 2">
            <a:extLst>
              <a:ext uri="{FF2B5EF4-FFF2-40B4-BE49-F238E27FC236}">
                <a16:creationId xmlns:a16="http://schemas.microsoft.com/office/drawing/2014/main" id="{F71526E6-52FE-4A12-AF1B-B37A25A00344}"/>
              </a:ext>
            </a:extLst>
          </p:cNvPr>
          <p:cNvSpPr>
            <a:spLocks noGrp="1"/>
          </p:cNvSpPr>
          <p:nvPr>
            <p:ph type="title"/>
          </p:nvPr>
        </p:nvSpPr>
        <p:spPr/>
        <p:txBody>
          <a:bodyPr/>
          <a:lstStyle/>
          <a:p>
            <a:endParaRPr lang="en-US" dirty="0"/>
          </a:p>
        </p:txBody>
      </p:sp>
      <p:sp>
        <p:nvSpPr>
          <p:cNvPr id="6" name="Date Placeholder 5">
            <a:extLst>
              <a:ext uri="{FF2B5EF4-FFF2-40B4-BE49-F238E27FC236}">
                <a16:creationId xmlns:a16="http://schemas.microsoft.com/office/drawing/2014/main" id="{D7DD8DB3-C531-4BAF-94DF-B0A78EC7175A}"/>
              </a:ext>
            </a:extLst>
          </p:cNvPr>
          <p:cNvSpPr>
            <a:spLocks noGrp="1"/>
          </p:cNvSpPr>
          <p:nvPr>
            <p:ph type="dt" sz="half" idx="15"/>
          </p:nvPr>
        </p:nvSpPr>
        <p:spPr/>
        <p:txBody>
          <a:bodyPr/>
          <a:lstStyle/>
          <a:p>
            <a:endParaRPr lang="en-US" dirty="0"/>
          </a:p>
        </p:txBody>
      </p:sp>
      <p:sp>
        <p:nvSpPr>
          <p:cNvPr id="7" name="Footer Placeholder 6">
            <a:extLst>
              <a:ext uri="{FF2B5EF4-FFF2-40B4-BE49-F238E27FC236}">
                <a16:creationId xmlns:a16="http://schemas.microsoft.com/office/drawing/2014/main" id="{8344BE83-BA14-49B6-A392-4BAD50F8603E}"/>
              </a:ext>
            </a:extLst>
          </p:cNvPr>
          <p:cNvSpPr>
            <a:spLocks noGrp="1"/>
          </p:cNvSpPr>
          <p:nvPr>
            <p:ph type="ftr" sz="quarter" idx="16"/>
          </p:nvPr>
        </p:nvSpPr>
        <p:spPr/>
        <p:txBody>
          <a:bodyPr/>
          <a:lstStyle/>
          <a:p>
            <a:endParaRPr lang="en-US" dirty="0"/>
          </a:p>
        </p:txBody>
      </p:sp>
      <p:sp>
        <p:nvSpPr>
          <p:cNvPr id="11" name="Slide Number Placeholder 10">
            <a:extLst>
              <a:ext uri="{FF2B5EF4-FFF2-40B4-BE49-F238E27FC236}">
                <a16:creationId xmlns:a16="http://schemas.microsoft.com/office/drawing/2014/main" id="{3F0C4FF9-2E18-439F-BB75-2227EBAD5880}"/>
              </a:ext>
            </a:extLst>
          </p:cNvPr>
          <p:cNvSpPr>
            <a:spLocks noGrp="1"/>
          </p:cNvSpPr>
          <p:nvPr>
            <p:ph type="sldNum" sz="quarter" idx="17"/>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95825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image (wide)">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A7FD14-63CD-42B5-8123-E0D2D06AE6A3}"/>
              </a:ext>
            </a:extLst>
          </p:cNvPr>
          <p:cNvSpPr>
            <a:spLocks noGrp="1"/>
          </p:cNvSpPr>
          <p:nvPr>
            <p:ph type="title"/>
          </p:nvPr>
        </p:nvSpPr>
        <p:spPr/>
        <p:txBody>
          <a:bodyPr/>
          <a:lstStyle/>
          <a:p>
            <a:endParaRPr lang="en-US" dirty="0"/>
          </a:p>
        </p:txBody>
      </p:sp>
      <p:sp>
        <p:nvSpPr>
          <p:cNvPr id="4" name="Date Placeholder 3">
            <a:extLst>
              <a:ext uri="{FF2B5EF4-FFF2-40B4-BE49-F238E27FC236}">
                <a16:creationId xmlns:a16="http://schemas.microsoft.com/office/drawing/2014/main" id="{50D40CD0-E62A-40D6-A9A7-E90A7941CF89}"/>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6871E6EE-F796-4FC9-A7D0-4C318002A703}"/>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8AA59B62-65E5-4805-9C65-6AB0D3219CEE}"/>
              </a:ext>
            </a:extLst>
          </p:cNvPr>
          <p:cNvSpPr>
            <a:spLocks noGrp="1"/>
          </p:cNvSpPr>
          <p:nvPr>
            <p:ph type="sldNum" sz="quarter" idx="19"/>
          </p:nvPr>
        </p:nvSpPr>
        <p:spPr/>
        <p:txBody>
          <a:bodyPr/>
          <a:lstStyle/>
          <a:p>
            <a:fld id="{82F89014-7F8D-47C1-8D79-17A715C9D2BB}" type="slidenum">
              <a:rPr lang="en-US" smtClean="0"/>
              <a:pPr/>
              <a:t>‹#›</a:t>
            </a:fld>
            <a:endParaRPr lang="en-US" dirty="0"/>
          </a:p>
        </p:txBody>
      </p:sp>
      <p:sp>
        <p:nvSpPr>
          <p:cNvPr id="5" name="Picture Placeholder 4">
            <a:extLst>
              <a:ext uri="{FF2B5EF4-FFF2-40B4-BE49-F238E27FC236}">
                <a16:creationId xmlns:a16="http://schemas.microsoft.com/office/drawing/2014/main" id="{41D87977-6410-4861-821B-247A28DFF45D}"/>
              </a:ext>
            </a:extLst>
          </p:cNvPr>
          <p:cNvSpPr>
            <a:spLocks noGrp="1"/>
          </p:cNvSpPr>
          <p:nvPr>
            <p:ph type="pic" sz="quarter" idx="20" hasCustomPrompt="1"/>
          </p:nvPr>
        </p:nvSpPr>
        <p:spPr>
          <a:xfrm>
            <a:off x="576263" y="835025"/>
            <a:ext cx="7991475" cy="3897313"/>
          </a:xfrm>
          <a:solidFill>
            <a:schemeClr val="accent6"/>
          </a:solidFill>
        </p:spPr>
        <p:txBody>
          <a:bodyPr tIns="2232000"/>
          <a:lstStyle>
            <a:lvl1pPr marL="0" indent="0" algn="ctr">
              <a:buNone/>
              <a:defRPr>
                <a:solidFill>
                  <a:schemeClr val="tx1"/>
                </a:solidFill>
              </a:defRPr>
            </a:lvl1pPr>
          </a:lstStyle>
          <a:p>
            <a:pPr marL="0" marR="0" lvl="0" indent="0" algn="ctr" defTabSz="685800" rtl="0" eaLnBrk="1" fontAlgn="auto" latinLnBrk="0" hangingPunct="1">
              <a:lnSpc>
                <a:spcPct val="100000"/>
              </a:lnSpc>
              <a:spcBef>
                <a:spcPts val="0"/>
              </a:spcBef>
              <a:spcAft>
                <a:spcPts val="600"/>
              </a:spcAft>
              <a:buClr>
                <a:srgbClr val="FF6C00"/>
              </a:buClr>
              <a:buSzTx/>
              <a:buFont typeface="Arial" panose="020B0604020202020204" pitchFamily="34" charset="0"/>
              <a:buNone/>
              <a:tabLst>
                <a:tab pos="266700" algn="l"/>
              </a:tabLst>
              <a:defRPr/>
            </a:pPr>
            <a:r>
              <a:rPr lang="en-US" noProof="0"/>
              <a:t>Drag picture to placeholder or click icon to add</a:t>
            </a:r>
            <a:endParaRPr lang="en-US" noProof="0" dirty="0"/>
          </a:p>
        </p:txBody>
      </p:sp>
    </p:spTree>
    <p:extLst>
      <p:ext uri="{BB962C8B-B14F-4D97-AF65-F5344CB8AC3E}">
        <p14:creationId xmlns:p14="http://schemas.microsoft.com/office/powerpoint/2010/main" val="356652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lide with video background">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61EF6098-F062-48C8-804B-4CB80BE90332}"/>
              </a:ext>
            </a:extLst>
          </p:cNvPr>
          <p:cNvSpPr>
            <a:spLocks noGrp="1"/>
          </p:cNvSpPr>
          <p:nvPr>
            <p:ph type="media" sz="quarter" idx="17" hasCustomPrompt="1"/>
          </p:nvPr>
        </p:nvSpPr>
        <p:spPr>
          <a:xfrm>
            <a:off x="0" y="0"/>
            <a:ext cx="9144000" cy="5143500"/>
          </a:xfrm>
          <a:solidFill>
            <a:srgbClr val="3E4043">
              <a:alpha val="14902"/>
            </a:srgbClr>
          </a:solidFill>
        </p:spPr>
        <p:txBody>
          <a:bodyPr/>
          <a:lstStyle>
            <a:lvl1pPr marL="0" indent="0" algn="ctr">
              <a:buNone/>
              <a:defRPr/>
            </a:lvl1pPr>
          </a:lstStyle>
          <a:p>
            <a:pPr marL="0" marR="0" lvl="0" indent="0" algn="l" defTabSz="685800" rtl="0" eaLnBrk="1" fontAlgn="auto" latinLnBrk="0" hangingPunct="1">
              <a:lnSpc>
                <a:spcPct val="100000"/>
              </a:lnSpc>
              <a:spcBef>
                <a:spcPts val="0"/>
              </a:spcBef>
              <a:spcAft>
                <a:spcPts val="600"/>
              </a:spcAft>
              <a:buClr>
                <a:srgbClr val="FF6C00"/>
              </a:buClr>
              <a:buSzTx/>
              <a:buFont typeface="Arial" panose="020B0604020202020204" pitchFamily="34" charset="0"/>
              <a:buNone/>
              <a:tabLst>
                <a:tab pos="266700" algn="l"/>
              </a:tabLst>
              <a:defRPr/>
            </a:pPr>
            <a:r>
              <a:rPr lang="en-US" noProof="0"/>
              <a:t>Drag movie to placeholder or click icon to add</a:t>
            </a:r>
            <a:endParaRPr lang="en-US" noProof="0" dirty="0"/>
          </a:p>
        </p:txBody>
      </p:sp>
      <p:sp>
        <p:nvSpPr>
          <p:cNvPr id="3" name="Title 2">
            <a:extLst>
              <a:ext uri="{FF2B5EF4-FFF2-40B4-BE49-F238E27FC236}">
                <a16:creationId xmlns:a16="http://schemas.microsoft.com/office/drawing/2014/main" id="{9DE8C169-6D44-4FAB-8862-F0E9E8469FD6}"/>
              </a:ext>
            </a:extLst>
          </p:cNvPr>
          <p:cNvSpPr>
            <a:spLocks noGrp="1"/>
          </p:cNvSpPr>
          <p:nvPr>
            <p:ph type="title"/>
          </p:nvPr>
        </p:nvSpPr>
        <p:spPr>
          <a:xfrm>
            <a:off x="576263" y="4227513"/>
            <a:ext cx="7991474" cy="504825"/>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4840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539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10" name="Table Placeholder 6"/>
          <p:cNvSpPr>
            <a:spLocks noGrp="1"/>
          </p:cNvSpPr>
          <p:nvPr>
            <p:ph type="tbl" sz="quarter" idx="16"/>
          </p:nvPr>
        </p:nvSpPr>
        <p:spPr>
          <a:xfrm>
            <a:off x="576261" y="835024"/>
            <a:ext cx="7990394" cy="3897313"/>
          </a:xfrm>
          <a:prstGeom prst="rect">
            <a:avLst/>
          </a:prstGeom>
        </p:spPr>
        <p:txBody>
          <a:bodyPr/>
          <a:lstStyle>
            <a:lvl1pPr marL="0" indent="0">
              <a:lnSpc>
                <a:spcPct val="100000"/>
              </a:lnSpc>
              <a:buNone/>
              <a:defRPr/>
            </a:lvl1pPr>
          </a:lstStyle>
          <a:p>
            <a:r>
              <a:rPr lang="en-US" noProof="0"/>
              <a:t>Click icon to add table</a:t>
            </a:r>
            <a:endParaRPr lang="en-US" noProof="0" dirty="0"/>
          </a:p>
        </p:txBody>
      </p:sp>
      <p:sp>
        <p:nvSpPr>
          <p:cNvPr id="3" name="Titel 2">
            <a:extLst>
              <a:ext uri="{FF2B5EF4-FFF2-40B4-BE49-F238E27FC236}">
                <a16:creationId xmlns:a16="http://schemas.microsoft.com/office/drawing/2014/main" id="{EBA7FD14-63CD-42B5-8123-E0D2D06AE6A3}"/>
              </a:ext>
            </a:extLst>
          </p:cNvPr>
          <p:cNvSpPr>
            <a:spLocks noGrp="1"/>
          </p:cNvSpPr>
          <p:nvPr>
            <p:ph type="title"/>
          </p:nvPr>
        </p:nvSpPr>
        <p:spPr/>
        <p:txBody>
          <a:bodyPr/>
          <a:lstStyle/>
          <a:p>
            <a:endParaRPr lang="en-US" dirty="0"/>
          </a:p>
        </p:txBody>
      </p:sp>
      <p:sp>
        <p:nvSpPr>
          <p:cNvPr id="4" name="Date Placeholder 3">
            <a:extLst>
              <a:ext uri="{FF2B5EF4-FFF2-40B4-BE49-F238E27FC236}">
                <a16:creationId xmlns:a16="http://schemas.microsoft.com/office/drawing/2014/main" id="{50D40CD0-E62A-40D6-A9A7-E90A7941CF89}"/>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6871E6EE-F796-4FC9-A7D0-4C318002A703}"/>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8AA59B62-65E5-4805-9C65-6AB0D3219CEE}"/>
              </a:ext>
            </a:extLst>
          </p:cNvPr>
          <p:cNvSpPr>
            <a:spLocks noGrp="1"/>
          </p:cNvSpPr>
          <p:nvPr>
            <p:ph type="sldNum" sz="quarter" idx="19"/>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72896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orange text and white log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ctr">
              <a:lnSpc>
                <a:spcPct val="100000"/>
              </a:lnSpc>
              <a:buNone/>
              <a:defRPr sz="1600" baseline="0"/>
            </a:lvl1pPr>
          </a:lstStyle>
          <a:p>
            <a:r>
              <a:rPr lang="en-US" noProof="0" dirty="0"/>
              <a:t>Drag picture to placeholder or click icon to add</a:t>
            </a:r>
          </a:p>
        </p:txBody>
      </p:sp>
      <p:sp>
        <p:nvSpPr>
          <p:cNvPr id="12"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nSpc>
                <a:spcPct val="100000"/>
              </a:lnSpc>
              <a:spcBef>
                <a:spcPts val="0"/>
              </a:spcBef>
              <a:spcAft>
                <a:spcPts val="0"/>
              </a:spcAft>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p>
        </p:txBody>
      </p:sp>
      <p:sp>
        <p:nvSpPr>
          <p:cNvPr id="20"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chemeClr val="accent2"/>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p>
        </p:txBody>
      </p:sp>
      <p:sp>
        <p:nvSpPr>
          <p:cNvPr id="8" name="Text Placeholder 9">
            <a:extLst>
              <a:ext uri="{FF2B5EF4-FFF2-40B4-BE49-F238E27FC236}">
                <a16:creationId xmlns:a16="http://schemas.microsoft.com/office/drawing/2014/main" id="{0E6E70A5-8AF3-4A7A-B204-A2BBA103534A}"/>
              </a:ext>
            </a:extLst>
          </p:cNvPr>
          <p:cNvSpPr>
            <a:spLocks noGrp="1"/>
          </p:cNvSpPr>
          <p:nvPr>
            <p:ph type="body" sz="quarter" idx="13" hasCustomPrompt="1"/>
          </p:nvPr>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00"/>
            </a:lvl1pPr>
          </a:lstStyle>
          <a:p>
            <a:pPr lvl="0"/>
            <a:r>
              <a:rPr lang="en-US" dirty="0"/>
              <a:t>.</a:t>
            </a:r>
          </a:p>
        </p:txBody>
      </p:sp>
    </p:spTree>
    <p:extLst>
      <p:ext uri="{BB962C8B-B14F-4D97-AF65-F5344CB8AC3E}">
        <p14:creationId xmlns:p14="http://schemas.microsoft.com/office/powerpoint/2010/main" val="347704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EE115E-9A03-449B-92F1-3CD40794A0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7900" y="2057400"/>
            <a:ext cx="3086100" cy="3086100"/>
          </a:xfrm>
          <a:prstGeom prst="rect">
            <a:avLst/>
          </a:prstGeom>
        </p:spPr>
      </p:pic>
      <p:sp>
        <p:nvSpPr>
          <p:cNvPr id="7" name="Title 1"/>
          <p:cNvSpPr>
            <a:spLocks noGrp="1"/>
          </p:cNvSpPr>
          <p:nvPr>
            <p:ph type="title" hasCustomPrompt="1"/>
          </p:nvPr>
        </p:nvSpPr>
        <p:spPr>
          <a:xfrm>
            <a:off x="576262" y="835024"/>
            <a:ext cx="5990400" cy="3168000"/>
          </a:xfrm>
          <a:prstGeom prst="rect">
            <a:avLst/>
          </a:prstGeom>
        </p:spPr>
        <p:txBody>
          <a:bodyPr lIns="0" tIns="0" rIns="0">
            <a:normAutofit/>
          </a:bodyPr>
          <a:lstStyle>
            <a:lvl1pPr marL="0" indent="0">
              <a:lnSpc>
                <a:spcPct val="100000"/>
              </a:lnSpc>
              <a:defRPr sz="3600" baseline="0">
                <a:solidFill>
                  <a:schemeClr val="bg1"/>
                </a:solidFill>
              </a:defRPr>
            </a:lvl1pPr>
          </a:lstStyle>
          <a:p>
            <a:r>
              <a:rPr lang="en-US"/>
              <a:t>“Quote”</a:t>
            </a:r>
            <a:endParaRPr lang="en-US" dirty="0"/>
          </a:p>
        </p:txBody>
      </p:sp>
      <p:sp>
        <p:nvSpPr>
          <p:cNvPr id="4" name="Date Placeholder 3">
            <a:extLst>
              <a:ext uri="{FF2B5EF4-FFF2-40B4-BE49-F238E27FC236}">
                <a16:creationId xmlns:a16="http://schemas.microsoft.com/office/drawing/2014/main" id="{B0A140A6-5D0E-4488-95CA-4733486F593B}"/>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8B200B3A-B3FB-4A32-A145-4E221A432D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7DC275C-83AD-4E74-9F99-2A21F1C78853}"/>
              </a:ext>
            </a:extLst>
          </p:cNvPr>
          <p:cNvSpPr>
            <a:spLocks noGrp="1"/>
          </p:cNvSpPr>
          <p:nvPr>
            <p:ph type="sldNum" sz="quarter" idx="12"/>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360114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 (white text - on dark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9144000" cy="5143500"/>
          </a:xfrm>
          <a:prstGeom prst="rect">
            <a:avLst/>
          </a:prstGeom>
          <a:solidFill>
            <a:schemeClr val="accent6"/>
          </a:solidFill>
        </p:spPr>
        <p:txBody>
          <a:bodyPr/>
          <a:lstStyle>
            <a:lvl1pPr marL="0" indent="0" algn="ctr">
              <a:lnSpc>
                <a:spcPct val="100000"/>
              </a:lnSpc>
              <a:buNone/>
              <a:defRPr sz="1600">
                <a:solidFill>
                  <a:schemeClr val="tx1"/>
                </a:solidFill>
              </a:defRPr>
            </a:lvl1pPr>
          </a:lstStyle>
          <a:p>
            <a:r>
              <a:rPr lang="en-US" noProof="0"/>
              <a:t>Drag picture into placeholder</a:t>
            </a:r>
            <a:endParaRPr lang="en-US" noProof="0"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835024"/>
            <a:ext cx="5976000" cy="3168000"/>
          </a:xfrm>
          <a:prstGeom prst="rect">
            <a:avLst/>
          </a:prstGeom>
        </p:spPr>
        <p:txBody>
          <a:bodyPr lIns="0" rIns="0">
            <a:normAutofit/>
          </a:bodyPr>
          <a:lstStyle>
            <a:lvl1pPr marL="0" indent="0">
              <a:lnSpc>
                <a:spcPct val="100000"/>
              </a:lnSpc>
              <a:defRPr sz="3600">
                <a:solidFill>
                  <a:schemeClr val="bg1"/>
                </a:solidFill>
              </a:defRPr>
            </a:lvl1pPr>
          </a:lstStyle>
          <a:p>
            <a:r>
              <a:rPr lang="en-US"/>
              <a:t>“Quote”</a:t>
            </a:r>
            <a:endParaRPr lang="en-US" dirty="0"/>
          </a:p>
        </p:txBody>
      </p:sp>
      <p:sp>
        <p:nvSpPr>
          <p:cNvPr id="2" name="Date Placeholder 1">
            <a:extLst>
              <a:ext uri="{FF2B5EF4-FFF2-40B4-BE49-F238E27FC236}">
                <a16:creationId xmlns:a16="http://schemas.microsoft.com/office/drawing/2014/main" id="{095FDA8F-E5DE-42B3-BE10-7B8BCDC83F25}"/>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ED6D733F-B7CE-451D-A09C-370A3D494B34}"/>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394006D7-7C1F-4025-93C7-D6BFDD015ACE}"/>
              </a:ext>
            </a:extLst>
          </p:cNvPr>
          <p:cNvSpPr>
            <a:spLocks noGrp="1"/>
          </p:cNvSpPr>
          <p:nvPr>
            <p:ph type="sldNum" sz="quarter" idx="16"/>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41465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Quote (dark text - on light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9144000" cy="5143500"/>
          </a:xfrm>
          <a:prstGeom prst="rect">
            <a:avLst/>
          </a:prstGeom>
          <a:solidFill>
            <a:schemeClr val="accent6"/>
          </a:solidFill>
        </p:spPr>
        <p:txBody>
          <a:bodyPr/>
          <a:lstStyle>
            <a:lvl1pPr marL="0" indent="0" algn="ctr">
              <a:lnSpc>
                <a:spcPct val="100000"/>
              </a:lnSpc>
              <a:buNone/>
              <a:defRPr sz="1600">
                <a:solidFill>
                  <a:schemeClr val="tx1"/>
                </a:solidFill>
              </a:defRPr>
            </a:lvl1pPr>
          </a:lstStyle>
          <a:p>
            <a:r>
              <a:rPr lang="en-US"/>
              <a:t>Drag </a:t>
            </a:r>
            <a:r>
              <a:rPr lang="en-US" noProof="0"/>
              <a:t>picture</a:t>
            </a:r>
            <a:r>
              <a:rPr lang="en-US"/>
              <a:t> into placeholder</a:t>
            </a:r>
            <a:endParaRPr lang="en-US"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835024"/>
            <a:ext cx="5976000" cy="3168000"/>
          </a:xfrm>
          <a:prstGeom prst="rect">
            <a:avLst/>
          </a:prstGeom>
        </p:spPr>
        <p:txBody>
          <a:bodyPr lIns="0" rIns="0">
            <a:normAutofit/>
          </a:bodyPr>
          <a:lstStyle>
            <a:lvl1pPr marL="0" indent="0">
              <a:lnSpc>
                <a:spcPct val="100000"/>
              </a:lnSpc>
              <a:defRPr sz="3600">
                <a:solidFill>
                  <a:srgbClr val="53565A"/>
                </a:solidFill>
              </a:defRPr>
            </a:lvl1pPr>
          </a:lstStyle>
          <a:p>
            <a:r>
              <a:rPr lang="en-US"/>
              <a:t>“Quote”</a:t>
            </a:r>
            <a:endParaRPr lang="en-US" dirty="0"/>
          </a:p>
        </p:txBody>
      </p:sp>
      <p:sp>
        <p:nvSpPr>
          <p:cNvPr id="2" name="Date Placeholder 1">
            <a:extLst>
              <a:ext uri="{FF2B5EF4-FFF2-40B4-BE49-F238E27FC236}">
                <a16:creationId xmlns:a16="http://schemas.microsoft.com/office/drawing/2014/main" id="{BB5D03DB-E24A-4B52-B9D9-B3D6DF213897}"/>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F08D1E53-7D02-44DA-8691-6E53E6200A05}"/>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433AB17E-1E0B-4FA0-982D-17BEFEF8771F}"/>
              </a:ext>
            </a:extLst>
          </p:cNvPr>
          <p:cNvSpPr>
            <a:spLocks noGrp="1"/>
          </p:cNvSpPr>
          <p:nvPr>
            <p:ph type="sldNum" sz="quarter" idx="16"/>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65552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226F7B-C707-4C07-B686-02CD29F0CADB}"/>
              </a:ext>
            </a:extLst>
          </p:cNvPr>
          <p:cNvSpPr>
            <a:spLocks noGrp="1"/>
          </p:cNvSpPr>
          <p:nvPr>
            <p:ph type="body" sz="quarter" idx="15" hasCustomPrompt="1"/>
          </p:nvPr>
        </p:nvSpPr>
        <p:spPr>
          <a:xfrm>
            <a:off x="576263" y="1944888"/>
            <a:ext cx="3708400" cy="1594378"/>
          </a:xfrm>
        </p:spPr>
        <p:txBody>
          <a:bodyPr/>
          <a:lstStyle>
            <a:lvl1pPr marL="0" indent="0">
              <a:buNone/>
              <a:tabLst/>
              <a:defRPr lang="en-US" sz="5000" kern="1200" dirty="0" smtClean="0">
                <a:solidFill>
                  <a:schemeClr val="bg1"/>
                </a:solidFill>
                <a:latin typeface="+mj-lt"/>
                <a:ea typeface="+mj-ea"/>
                <a:cs typeface="+mj-cs"/>
              </a:defRPr>
            </a:lvl1pPr>
          </a:lstStyle>
          <a:p>
            <a:pPr lvl="0"/>
            <a:r>
              <a:rPr lang="en-US"/>
              <a:t>Closing line</a:t>
            </a:r>
            <a:endParaRPr lang="en-US" dirty="0"/>
          </a:p>
        </p:txBody>
      </p:sp>
      <p:sp>
        <p:nvSpPr>
          <p:cNvPr id="12" name="Text Placeholder 11"/>
          <p:cNvSpPr>
            <a:spLocks noGrp="1"/>
          </p:cNvSpPr>
          <p:nvPr>
            <p:ph type="body" sz="quarter" idx="14" hasCustomPrompt="1"/>
          </p:nvPr>
        </p:nvSpPr>
        <p:spPr>
          <a:xfrm>
            <a:off x="576263" y="4330700"/>
            <a:ext cx="5112709" cy="448866"/>
          </a:xfrm>
          <a:prstGeom prst="rect">
            <a:avLst/>
          </a:prstGeom>
        </p:spPr>
        <p:txBody>
          <a:bodyPr lIns="0" tIns="0" rIns="0" bIns="0">
            <a:noAutofit/>
          </a:bodyPr>
          <a:lstStyle>
            <a:lvl1pPr marL="0" indent="0">
              <a:lnSpc>
                <a:spcPct val="100000"/>
              </a:lnSpc>
              <a:spcBef>
                <a:spcPts val="0"/>
              </a:spcBef>
              <a:buNone/>
              <a:defRPr sz="14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a:t>Department</a:t>
            </a:r>
            <a:br>
              <a:rPr lang="en-US"/>
            </a:br>
            <a:r>
              <a:rPr lang="en-US"/>
              <a:t>Date</a:t>
            </a:r>
            <a:endParaRPr lang="en-US" dirty="0"/>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6" name="Text Placeholder 9">
            <a:extLst>
              <a:ext uri="{FF2B5EF4-FFF2-40B4-BE49-F238E27FC236}">
                <a16:creationId xmlns:a16="http://schemas.microsoft.com/office/drawing/2014/main" id="{AC1E151E-40BD-4BA6-BA47-B4CC88EEAB33}"/>
              </a:ext>
            </a:extLst>
          </p:cNvPr>
          <p:cNvSpPr>
            <a:spLocks noGrp="1"/>
          </p:cNvSpPr>
          <p:nvPr>
            <p:ph type="body" sz="quarter" idx="13" hasCustomPrompt="1"/>
          </p:nvPr>
        </p:nvSpPr>
        <p:spPr>
          <a:xfrm>
            <a:off x="576263" y="369888"/>
            <a:ext cx="552450" cy="6096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noAutofit/>
          </a:bodyPr>
          <a:lstStyle>
            <a:lvl1pPr marL="0" indent="0">
              <a:buNone/>
              <a:defRPr sz="100"/>
            </a:lvl1pPr>
          </a:lstStyle>
          <a:p>
            <a:pPr lvl="0"/>
            <a:r>
              <a:rPr lang="en-US"/>
              <a:t>.</a:t>
            </a:r>
            <a:endParaRPr lang="en-US" dirty="0"/>
          </a:p>
        </p:txBody>
      </p:sp>
    </p:spTree>
    <p:extLst>
      <p:ext uri="{BB962C8B-B14F-4D97-AF65-F5344CB8AC3E}">
        <p14:creationId xmlns:p14="http://schemas.microsoft.com/office/powerpoint/2010/main" val="188265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835024"/>
            <a:ext cx="7990393"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5" name="Titel 4">
            <a:extLst>
              <a:ext uri="{FF2B5EF4-FFF2-40B4-BE49-F238E27FC236}">
                <a16:creationId xmlns:a16="http://schemas.microsoft.com/office/drawing/2014/main" id="{573F1347-FE67-40E4-AA2D-310D37787CEF}"/>
              </a:ext>
            </a:extLst>
          </p:cNvPr>
          <p:cNvSpPr>
            <a:spLocks noGrp="1"/>
          </p:cNvSpPr>
          <p:nvPr>
            <p:ph type="title"/>
          </p:nvPr>
        </p:nvSpPr>
        <p:spPr/>
        <p:txBody>
          <a:bodyPr/>
          <a:lstStyle/>
          <a:p>
            <a:endParaRPr lang="en-US" dirty="0"/>
          </a:p>
        </p:txBody>
      </p:sp>
      <p:sp>
        <p:nvSpPr>
          <p:cNvPr id="7" name="Date Placeholder 6">
            <a:extLst>
              <a:ext uri="{FF2B5EF4-FFF2-40B4-BE49-F238E27FC236}">
                <a16:creationId xmlns:a16="http://schemas.microsoft.com/office/drawing/2014/main" id="{C490D2E0-D57F-4A41-BD5C-3583FF074B3E}"/>
              </a:ext>
            </a:extLst>
          </p:cNvPr>
          <p:cNvSpPr>
            <a:spLocks noGrp="1"/>
          </p:cNvSpPr>
          <p:nvPr>
            <p:ph type="dt" sz="half" idx="16"/>
          </p:nvPr>
        </p:nvSpPr>
        <p:spPr/>
        <p:txBody>
          <a:bodyPr/>
          <a:lstStyle/>
          <a:p>
            <a:endParaRPr lang="en-US" dirty="0"/>
          </a:p>
        </p:txBody>
      </p:sp>
      <p:sp>
        <p:nvSpPr>
          <p:cNvPr id="8" name="Footer Placeholder 7">
            <a:extLst>
              <a:ext uri="{FF2B5EF4-FFF2-40B4-BE49-F238E27FC236}">
                <a16:creationId xmlns:a16="http://schemas.microsoft.com/office/drawing/2014/main" id="{764C421E-5D95-451E-8949-471305E9407B}"/>
              </a:ext>
            </a:extLst>
          </p:cNvPr>
          <p:cNvSpPr>
            <a:spLocks noGrp="1"/>
          </p:cNvSpPr>
          <p:nvPr>
            <p:ph type="ftr" sz="quarter" idx="17"/>
          </p:nvPr>
        </p:nvSpPr>
        <p:spPr/>
        <p:txBody>
          <a:bodyPr/>
          <a:lstStyle/>
          <a:p>
            <a:endParaRPr lang="en-US" dirty="0"/>
          </a:p>
        </p:txBody>
      </p:sp>
      <p:sp>
        <p:nvSpPr>
          <p:cNvPr id="9" name="Slide Number Placeholder 8">
            <a:extLst>
              <a:ext uri="{FF2B5EF4-FFF2-40B4-BE49-F238E27FC236}">
                <a16:creationId xmlns:a16="http://schemas.microsoft.com/office/drawing/2014/main" id="{389D60DA-BD57-4569-90FD-32EA726464E5}"/>
              </a:ext>
            </a:extLst>
          </p:cNvPr>
          <p:cNvSpPr>
            <a:spLocks noGrp="1"/>
          </p:cNvSpPr>
          <p:nvPr>
            <p:ph type="sldNum" sz="quarter" idx="18"/>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388815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chart righ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859339" y="835025"/>
            <a:ext cx="3708400"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8" name="Text Placeholder 8"/>
          <p:cNvSpPr>
            <a:spLocks noGrp="1"/>
          </p:cNvSpPr>
          <p:nvPr>
            <p:ph type="body" sz="quarter" idx="13" hasCustomPrompt="1"/>
          </p:nvPr>
        </p:nvSpPr>
        <p:spPr>
          <a:xfrm>
            <a:off x="576263" y="834831"/>
            <a:ext cx="3708400" cy="3900618"/>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dirty="0"/>
          </a:p>
        </p:txBody>
      </p:sp>
      <p:sp>
        <p:nvSpPr>
          <p:cNvPr id="3" name="Titel 2">
            <a:extLst>
              <a:ext uri="{FF2B5EF4-FFF2-40B4-BE49-F238E27FC236}">
                <a16:creationId xmlns:a16="http://schemas.microsoft.com/office/drawing/2014/main" id="{8544DA18-BA2E-49AF-B2A3-110A868A5A70}"/>
              </a:ext>
            </a:extLst>
          </p:cNvPr>
          <p:cNvSpPr>
            <a:spLocks noGrp="1"/>
          </p:cNvSpPr>
          <p:nvPr>
            <p:ph type="title"/>
          </p:nvPr>
        </p:nvSpPr>
        <p:spPr/>
        <p:txBody>
          <a:bodyPr/>
          <a:lstStyle/>
          <a:p>
            <a:endParaRPr lang="en-US" dirty="0"/>
          </a:p>
        </p:txBody>
      </p:sp>
      <p:sp>
        <p:nvSpPr>
          <p:cNvPr id="7" name="Date Placeholder 6">
            <a:extLst>
              <a:ext uri="{FF2B5EF4-FFF2-40B4-BE49-F238E27FC236}">
                <a16:creationId xmlns:a16="http://schemas.microsoft.com/office/drawing/2014/main" id="{940B1EFA-FE5D-49F8-A5F8-64954B1A7280}"/>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535A3B56-08BB-4B0C-8F45-D0C01C59B0B1}"/>
              </a:ext>
            </a:extLst>
          </p:cNvPr>
          <p:cNvSpPr>
            <a:spLocks noGrp="1"/>
          </p:cNvSpPr>
          <p:nvPr>
            <p:ph type="ftr" sz="quarter" idx="17"/>
          </p:nvPr>
        </p:nvSpPr>
        <p:spPr/>
        <p:txBody>
          <a:bodyPr/>
          <a:lstStyle/>
          <a:p>
            <a:endParaRPr lang="en-US" dirty="0"/>
          </a:p>
        </p:txBody>
      </p:sp>
      <p:sp>
        <p:nvSpPr>
          <p:cNvPr id="10" name="Slide Number Placeholder 9">
            <a:extLst>
              <a:ext uri="{FF2B5EF4-FFF2-40B4-BE49-F238E27FC236}">
                <a16:creationId xmlns:a16="http://schemas.microsoft.com/office/drawing/2014/main" id="{5001A6C6-F35F-4B8D-9A93-636EA444ED25}"/>
              </a:ext>
            </a:extLst>
          </p:cNvPr>
          <p:cNvSpPr>
            <a:spLocks noGrp="1"/>
          </p:cNvSpPr>
          <p:nvPr>
            <p:ph type="sldNum" sz="quarter" idx="18"/>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01642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nd chart lef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835025"/>
            <a:ext cx="3708400"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8" name="Text Placeholder 8"/>
          <p:cNvSpPr>
            <a:spLocks noGrp="1"/>
          </p:cNvSpPr>
          <p:nvPr>
            <p:ph type="body" sz="quarter" idx="13" hasCustomPrompt="1"/>
          </p:nvPr>
        </p:nvSpPr>
        <p:spPr>
          <a:xfrm>
            <a:off x="4859339" y="835025"/>
            <a:ext cx="3708400" cy="3900618"/>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dirty="0"/>
          </a:p>
        </p:txBody>
      </p:sp>
      <p:sp>
        <p:nvSpPr>
          <p:cNvPr id="3" name="Titel 2">
            <a:extLst>
              <a:ext uri="{FF2B5EF4-FFF2-40B4-BE49-F238E27FC236}">
                <a16:creationId xmlns:a16="http://schemas.microsoft.com/office/drawing/2014/main" id="{8544DA18-BA2E-49AF-B2A3-110A868A5A70}"/>
              </a:ext>
            </a:extLst>
          </p:cNvPr>
          <p:cNvSpPr>
            <a:spLocks noGrp="1"/>
          </p:cNvSpPr>
          <p:nvPr>
            <p:ph type="title"/>
          </p:nvPr>
        </p:nvSpPr>
        <p:spPr/>
        <p:txBody>
          <a:bodyPr/>
          <a:lstStyle/>
          <a:p>
            <a:endParaRPr lang="en-US" dirty="0"/>
          </a:p>
        </p:txBody>
      </p:sp>
      <p:sp>
        <p:nvSpPr>
          <p:cNvPr id="7" name="Date Placeholder 6">
            <a:extLst>
              <a:ext uri="{FF2B5EF4-FFF2-40B4-BE49-F238E27FC236}">
                <a16:creationId xmlns:a16="http://schemas.microsoft.com/office/drawing/2014/main" id="{940B1EFA-FE5D-49F8-A5F8-64954B1A7280}"/>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535A3B56-08BB-4B0C-8F45-D0C01C59B0B1}"/>
              </a:ext>
            </a:extLst>
          </p:cNvPr>
          <p:cNvSpPr>
            <a:spLocks noGrp="1"/>
          </p:cNvSpPr>
          <p:nvPr>
            <p:ph type="ftr" sz="quarter" idx="17"/>
          </p:nvPr>
        </p:nvSpPr>
        <p:spPr/>
        <p:txBody>
          <a:bodyPr/>
          <a:lstStyle/>
          <a:p>
            <a:endParaRPr lang="en-US" dirty="0"/>
          </a:p>
        </p:txBody>
      </p:sp>
      <p:sp>
        <p:nvSpPr>
          <p:cNvPr id="10" name="Slide Number Placeholder 9">
            <a:extLst>
              <a:ext uri="{FF2B5EF4-FFF2-40B4-BE49-F238E27FC236}">
                <a16:creationId xmlns:a16="http://schemas.microsoft.com/office/drawing/2014/main" id="{5001A6C6-F35F-4B8D-9A93-636EA444ED25}"/>
              </a:ext>
            </a:extLst>
          </p:cNvPr>
          <p:cNvSpPr>
            <a:spLocks noGrp="1"/>
          </p:cNvSpPr>
          <p:nvPr>
            <p:ph type="sldNum" sz="quarter" idx="18"/>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3817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13" name="Chart Placeholder 5"/>
          <p:cNvSpPr>
            <a:spLocks noGrp="1"/>
          </p:cNvSpPr>
          <p:nvPr>
            <p:ph type="chart" sz="quarter" idx="19"/>
          </p:nvPr>
        </p:nvSpPr>
        <p:spPr>
          <a:xfrm>
            <a:off x="4859337" y="835024"/>
            <a:ext cx="3708401"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14" name="Chart Placeholder 5"/>
          <p:cNvSpPr>
            <a:spLocks noGrp="1"/>
          </p:cNvSpPr>
          <p:nvPr>
            <p:ph type="chart" sz="quarter" idx="15"/>
          </p:nvPr>
        </p:nvSpPr>
        <p:spPr>
          <a:xfrm>
            <a:off x="576262" y="835024"/>
            <a:ext cx="3708401"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5" name="Titel 4">
            <a:extLst>
              <a:ext uri="{FF2B5EF4-FFF2-40B4-BE49-F238E27FC236}">
                <a16:creationId xmlns:a16="http://schemas.microsoft.com/office/drawing/2014/main" id="{897C3F8B-AA01-47E2-9CB3-C8B5B86F1B3F}"/>
              </a:ext>
            </a:extLst>
          </p:cNvPr>
          <p:cNvSpPr>
            <a:spLocks noGrp="1"/>
          </p:cNvSpPr>
          <p:nvPr>
            <p:ph type="title"/>
          </p:nvPr>
        </p:nvSpPr>
        <p:spPr/>
        <p:txBody>
          <a:bodyPr/>
          <a:lstStyle/>
          <a:p>
            <a:endParaRPr lang="en-US" dirty="0"/>
          </a:p>
        </p:txBody>
      </p:sp>
      <p:sp>
        <p:nvSpPr>
          <p:cNvPr id="6" name="Date Placeholder 5">
            <a:extLst>
              <a:ext uri="{FF2B5EF4-FFF2-40B4-BE49-F238E27FC236}">
                <a16:creationId xmlns:a16="http://schemas.microsoft.com/office/drawing/2014/main" id="{CD27E724-76AC-43CB-8150-488BD4B602E8}"/>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2402BF66-0833-4D31-80F3-93788D9D40C8}"/>
              </a:ext>
            </a:extLst>
          </p:cNvPr>
          <p:cNvSpPr>
            <a:spLocks noGrp="1"/>
          </p:cNvSpPr>
          <p:nvPr>
            <p:ph type="ftr" sz="quarter" idx="21"/>
          </p:nvPr>
        </p:nvSpPr>
        <p:spPr/>
        <p:txBody>
          <a:bodyPr/>
          <a:lstStyle/>
          <a:p>
            <a:endParaRPr lang="en-US" dirty="0"/>
          </a:p>
        </p:txBody>
      </p:sp>
      <p:sp>
        <p:nvSpPr>
          <p:cNvPr id="8" name="Slide Number Placeholder 7">
            <a:extLst>
              <a:ext uri="{FF2B5EF4-FFF2-40B4-BE49-F238E27FC236}">
                <a16:creationId xmlns:a16="http://schemas.microsoft.com/office/drawing/2014/main" id="{446FAC6A-2EDD-45F1-BB2D-4D0B78A05100}"/>
              </a:ext>
            </a:extLst>
          </p:cNvPr>
          <p:cNvSpPr>
            <a:spLocks noGrp="1"/>
          </p:cNvSpPr>
          <p:nvPr>
            <p:ph type="sldNum" sz="quarter" idx="22"/>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97943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835025"/>
            <a:ext cx="2471825" cy="3898800"/>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8" name="Chart Placeholder 5"/>
          <p:cNvSpPr>
            <a:spLocks noGrp="1"/>
          </p:cNvSpPr>
          <p:nvPr>
            <p:ph type="chart" sz="quarter" idx="18"/>
          </p:nvPr>
        </p:nvSpPr>
        <p:spPr>
          <a:xfrm>
            <a:off x="3336087" y="835025"/>
            <a:ext cx="2471825" cy="3898800"/>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9" name="Chart Placeholder 5"/>
          <p:cNvSpPr>
            <a:spLocks noGrp="1"/>
          </p:cNvSpPr>
          <p:nvPr>
            <p:ph type="chart" sz="quarter" idx="19"/>
          </p:nvPr>
        </p:nvSpPr>
        <p:spPr>
          <a:xfrm>
            <a:off x="6095912" y="835025"/>
            <a:ext cx="2471825" cy="3898800"/>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5" name="Titel 4">
            <a:extLst>
              <a:ext uri="{FF2B5EF4-FFF2-40B4-BE49-F238E27FC236}">
                <a16:creationId xmlns:a16="http://schemas.microsoft.com/office/drawing/2014/main" id="{F6AC3EB6-1B81-4F6E-9980-641B2C288A81}"/>
              </a:ext>
            </a:extLst>
          </p:cNvPr>
          <p:cNvSpPr>
            <a:spLocks noGrp="1"/>
          </p:cNvSpPr>
          <p:nvPr>
            <p:ph type="title"/>
          </p:nvPr>
        </p:nvSpPr>
        <p:spPr/>
        <p:txBody>
          <a:bodyPr/>
          <a:lstStyle/>
          <a:p>
            <a:endParaRPr lang="en-US" dirty="0"/>
          </a:p>
        </p:txBody>
      </p:sp>
      <p:sp>
        <p:nvSpPr>
          <p:cNvPr id="7" name="Date Placeholder 6">
            <a:extLst>
              <a:ext uri="{FF2B5EF4-FFF2-40B4-BE49-F238E27FC236}">
                <a16:creationId xmlns:a16="http://schemas.microsoft.com/office/drawing/2014/main" id="{8B0E28DA-F910-4040-B42A-86EE40EE1448}"/>
              </a:ext>
            </a:extLst>
          </p:cNvPr>
          <p:cNvSpPr>
            <a:spLocks noGrp="1"/>
          </p:cNvSpPr>
          <p:nvPr>
            <p:ph type="dt" sz="half" idx="20"/>
          </p:nvPr>
        </p:nvSpPr>
        <p:spPr/>
        <p:txBody>
          <a:bodyPr/>
          <a:lstStyle/>
          <a:p>
            <a:endParaRPr lang="en-US" dirty="0"/>
          </a:p>
        </p:txBody>
      </p:sp>
      <p:sp>
        <p:nvSpPr>
          <p:cNvPr id="10" name="Footer Placeholder 9">
            <a:extLst>
              <a:ext uri="{FF2B5EF4-FFF2-40B4-BE49-F238E27FC236}">
                <a16:creationId xmlns:a16="http://schemas.microsoft.com/office/drawing/2014/main" id="{82FDF0E6-F08C-4144-89DF-E19E4D5C0576}"/>
              </a:ext>
            </a:extLst>
          </p:cNvPr>
          <p:cNvSpPr>
            <a:spLocks noGrp="1"/>
          </p:cNvSpPr>
          <p:nvPr>
            <p:ph type="ftr" sz="quarter" idx="21"/>
          </p:nvPr>
        </p:nvSpPr>
        <p:spPr/>
        <p:txBody>
          <a:bodyPr/>
          <a:lstStyle/>
          <a:p>
            <a:endParaRPr lang="en-US" dirty="0"/>
          </a:p>
        </p:txBody>
      </p:sp>
      <p:sp>
        <p:nvSpPr>
          <p:cNvPr id="11" name="Slide Number Placeholder 10">
            <a:extLst>
              <a:ext uri="{FF2B5EF4-FFF2-40B4-BE49-F238E27FC236}">
                <a16:creationId xmlns:a16="http://schemas.microsoft.com/office/drawing/2014/main" id="{851FF921-569A-4A54-859C-5F61B641D598}"/>
              </a:ext>
            </a:extLst>
          </p:cNvPr>
          <p:cNvSpPr>
            <a:spLocks noGrp="1"/>
          </p:cNvSpPr>
          <p:nvPr>
            <p:ph type="sldNum" sz="quarter" idx="22"/>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76029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ith orange and gray text and white log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ctr">
              <a:lnSpc>
                <a:spcPct val="100000"/>
              </a:lnSpc>
              <a:buNone/>
              <a:defRPr sz="1600" baseline="0"/>
            </a:lvl1pPr>
          </a:lstStyle>
          <a:p>
            <a:r>
              <a:rPr lang="en-US" noProof="0" dirty="0"/>
              <a:t>Drag picture to placeholder or click icon to add</a:t>
            </a:r>
          </a:p>
        </p:txBody>
      </p:sp>
      <p:sp>
        <p:nvSpPr>
          <p:cNvPr id="12"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nSpc>
                <a:spcPct val="100000"/>
              </a:lnSpc>
              <a:spcBef>
                <a:spcPts val="0"/>
              </a:spcBef>
              <a:spcAft>
                <a:spcPts val="0"/>
              </a:spcAft>
              <a:buNone/>
              <a:defRPr sz="13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p>
        </p:txBody>
      </p:sp>
      <p:sp>
        <p:nvSpPr>
          <p:cNvPr id="20"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chemeClr val="accent2"/>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p>
        </p:txBody>
      </p:sp>
      <p:sp>
        <p:nvSpPr>
          <p:cNvPr id="8" name="Text Placeholder 9">
            <a:extLst>
              <a:ext uri="{FF2B5EF4-FFF2-40B4-BE49-F238E27FC236}">
                <a16:creationId xmlns:a16="http://schemas.microsoft.com/office/drawing/2014/main" id="{0E6E70A5-8AF3-4A7A-B204-A2BBA103534A}"/>
              </a:ext>
            </a:extLst>
          </p:cNvPr>
          <p:cNvSpPr>
            <a:spLocks noGrp="1"/>
          </p:cNvSpPr>
          <p:nvPr>
            <p:ph type="body" sz="quarter" idx="13" hasCustomPrompt="1"/>
          </p:nvPr>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00"/>
            </a:lvl1pPr>
          </a:lstStyle>
          <a:p>
            <a:pPr lvl="0"/>
            <a:r>
              <a:rPr lang="en-US" dirty="0"/>
              <a:t>.</a:t>
            </a:r>
          </a:p>
        </p:txBody>
      </p:sp>
    </p:spTree>
    <p:extLst>
      <p:ext uri="{BB962C8B-B14F-4D97-AF65-F5344CB8AC3E}">
        <p14:creationId xmlns:p14="http://schemas.microsoft.com/office/powerpoint/2010/main" val="8993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gn="l">
              <a:lnSpc>
                <a:spcPct val="100000"/>
              </a:lnSpc>
              <a:spcBef>
                <a:spcPts val="0"/>
              </a:spcBef>
              <a:spcAft>
                <a:spcPts val="0"/>
              </a:spcAft>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p>
        </p:txBody>
      </p:sp>
      <p:sp>
        <p:nvSpPr>
          <p:cNvPr id="8"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1" name="Text Placeholder 9">
            <a:extLst>
              <a:ext uri="{FF2B5EF4-FFF2-40B4-BE49-F238E27FC236}">
                <a16:creationId xmlns:a16="http://schemas.microsoft.com/office/drawing/2014/main" id="{E8A0C770-19FC-43E2-AEE2-B18B053BEFFE}"/>
              </a:ext>
            </a:extLst>
          </p:cNvPr>
          <p:cNvSpPr>
            <a:spLocks noGrp="1"/>
          </p:cNvSpPr>
          <p:nvPr>
            <p:ph type="body" sz="quarter" idx="13" hasCustomPrompt="1"/>
          </p:nvPr>
        </p:nvSpPr>
        <p:spPr>
          <a:xfrm>
            <a:off x="576263" y="369888"/>
            <a:ext cx="552450" cy="6096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noAutofit/>
          </a:bodyPr>
          <a:lstStyle>
            <a:lvl1pPr marL="0" indent="0">
              <a:buNone/>
              <a:defRPr sz="100"/>
            </a:lvl1pPr>
          </a:lstStyle>
          <a:p>
            <a:pPr lvl="0"/>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grayscl/>
            <a:extLst>
              <a:ext uri="{28A0092B-C50C-407E-A947-70E740481C1C}">
                <a14:useLocalDpi xmlns:a14="http://schemas.microsoft.com/office/drawing/2010/main" val="0"/>
              </a:ext>
            </a:extLst>
          </a:blip>
          <a:srcRect/>
          <a:stretch/>
        </p:blipFill>
        <p:spPr>
          <a:xfrm>
            <a:off x="-1" y="0"/>
            <a:ext cx="9138993" cy="797661"/>
          </a:xfrm>
          <a:prstGeom prst="rect">
            <a:avLst/>
          </a:prstGeom>
        </p:spPr>
      </p:pic>
      <p:sp>
        <p:nvSpPr>
          <p:cNvPr id="7" name="Text Placeholder 6"/>
          <p:cNvSpPr>
            <a:spLocks noGrp="1"/>
          </p:cNvSpPr>
          <p:nvPr>
            <p:ph type="body" sz="quarter" idx="15" hasCustomPrompt="1"/>
          </p:nvPr>
        </p:nvSpPr>
        <p:spPr>
          <a:xfrm>
            <a:off x="576264" y="1063626"/>
            <a:ext cx="7991474" cy="1565274"/>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p>
        </p:txBody>
      </p:sp>
      <p:sp>
        <p:nvSpPr>
          <p:cNvPr id="9" name="Title 1"/>
          <p:cNvSpPr>
            <a:spLocks noGrp="1"/>
          </p:cNvSpPr>
          <p:nvPr>
            <p:ph type="title" hasCustomPrompt="1"/>
          </p:nvPr>
        </p:nvSpPr>
        <p:spPr>
          <a:xfrm>
            <a:off x="576264" y="2641599"/>
            <a:ext cx="7991474" cy="660401"/>
          </a:xfrm>
        </p:spPr>
        <p:txBody>
          <a:bodyPr anchor="t">
            <a:noAutofit/>
          </a:bodyPr>
          <a:lstStyle>
            <a:lvl1pPr algn="ctr">
              <a:lnSpc>
                <a:spcPct val="100000"/>
              </a:lnSpc>
              <a:defRPr sz="2000">
                <a:solidFill>
                  <a:schemeClr val="accent2"/>
                </a:solidFill>
              </a:defRPr>
            </a:lvl1pPr>
          </a:lstStyle>
          <a:p>
            <a:r>
              <a:rPr lang="en-US" dirty="0"/>
              <a:t>Subtitle</a:t>
            </a:r>
          </a:p>
        </p:txBody>
      </p:sp>
      <p:sp>
        <p:nvSpPr>
          <p:cNvPr id="2" name="Date Placeholder 1">
            <a:extLst>
              <a:ext uri="{FF2B5EF4-FFF2-40B4-BE49-F238E27FC236}">
                <a16:creationId xmlns:a16="http://schemas.microsoft.com/office/drawing/2014/main" id="{BA6EA6FA-95FE-4F8F-85EC-1FAC96E3B7C1}"/>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5A310452-B107-48F7-82C4-83CEEEAF2C79}"/>
              </a:ext>
            </a:extLst>
          </p:cNvPr>
          <p:cNvSpPr>
            <a:spLocks noGrp="1"/>
          </p:cNvSpPr>
          <p:nvPr>
            <p:ph type="ftr" sz="quarter" idx="17"/>
          </p:nvPr>
        </p:nvSpPr>
        <p:spPr/>
        <p:txBody>
          <a:bodyPr/>
          <a:lstStyle/>
          <a:p>
            <a:endParaRPr lang="en-US" dirty="0"/>
          </a:p>
        </p:txBody>
      </p:sp>
      <p:sp>
        <p:nvSpPr>
          <p:cNvPr id="4" name="Slide Number Placeholder 3">
            <a:extLst>
              <a:ext uri="{FF2B5EF4-FFF2-40B4-BE49-F238E27FC236}">
                <a16:creationId xmlns:a16="http://schemas.microsoft.com/office/drawing/2014/main" id="{02B5289F-FA18-43F2-8D12-2C70CDD7C8F0}"/>
              </a:ext>
            </a:extLst>
          </p:cNvPr>
          <p:cNvSpPr>
            <a:spLocks noGrp="1"/>
          </p:cNvSpPr>
          <p:nvPr>
            <p:ph type="sldNum" sz="quarter" idx="18"/>
          </p:nvPr>
        </p:nvSpPr>
        <p:spPr/>
        <p:txBody>
          <a:bodyPr/>
          <a:lstStyle/>
          <a:p>
            <a:fld id="{82F89014-7F8D-47C1-8D79-17A715C9D2B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8" name="Text Placeholder 1"/>
          <p:cNvSpPr>
            <a:spLocks noGrp="1"/>
          </p:cNvSpPr>
          <p:nvPr>
            <p:ph type="body" sz="quarter" idx="13"/>
          </p:nvPr>
        </p:nvSpPr>
        <p:spPr>
          <a:xfrm>
            <a:off x="576262" y="835025"/>
            <a:ext cx="7991475" cy="3897313"/>
          </a:xfrm>
          <a:prstGeom prst="rect">
            <a:avLst/>
          </a:prstGeom>
        </p:spPr>
        <p:txBody>
          <a:bodyPr vert="horz" lIns="0" tIns="0" rIns="0" bIns="0" rtlCol="0">
            <a:normAutofit/>
          </a:bodyPr>
          <a:lstStyle>
            <a:lvl1pPr marL="288000" indent="-288000">
              <a:defRPr lang="en-GB" dirty="0"/>
            </a:lvl1pPr>
          </a:lstStyle>
          <a:p>
            <a:pPr marL="285750" lvl="0" indent="-285750">
              <a:lnSpc>
                <a:spcPct val="100000"/>
              </a:lnSpc>
            </a:pPr>
            <a:r>
              <a:rPr lang="en-US"/>
              <a:t>Click to edit Master text styles</a:t>
            </a:r>
          </a:p>
        </p:txBody>
      </p:sp>
      <p:sp>
        <p:nvSpPr>
          <p:cNvPr id="4" name="Titel 3">
            <a:extLst>
              <a:ext uri="{FF2B5EF4-FFF2-40B4-BE49-F238E27FC236}">
                <a16:creationId xmlns:a16="http://schemas.microsoft.com/office/drawing/2014/main" id="{70D682A7-E09E-481B-B790-3AF34F8C4EF7}"/>
              </a:ext>
            </a:extLst>
          </p:cNvPr>
          <p:cNvSpPr>
            <a:spLocks noGrp="1"/>
          </p:cNvSpPr>
          <p:nvPr>
            <p:ph type="title" hasCustomPrompt="1"/>
          </p:nvPr>
        </p:nvSpPr>
        <p:spPr/>
        <p:txBody>
          <a:bodyPr/>
          <a:lstStyle>
            <a:lvl1pPr>
              <a:defRPr/>
            </a:lvl1pPr>
          </a:lstStyle>
          <a:p>
            <a:r>
              <a:rPr lang="en-US" dirty="0"/>
              <a:t>Agenda</a:t>
            </a:r>
          </a:p>
        </p:txBody>
      </p:sp>
      <p:sp>
        <p:nvSpPr>
          <p:cNvPr id="2" name="Date Placeholder 1">
            <a:extLst>
              <a:ext uri="{FF2B5EF4-FFF2-40B4-BE49-F238E27FC236}">
                <a16:creationId xmlns:a16="http://schemas.microsoft.com/office/drawing/2014/main" id="{183A9B50-46B5-4E97-BF86-927797BF349C}"/>
              </a:ext>
            </a:extLst>
          </p:cNvPr>
          <p:cNvSpPr>
            <a:spLocks noGrp="1"/>
          </p:cNvSpPr>
          <p:nvPr>
            <p:ph type="dt" sz="half" idx="14"/>
          </p:nvPr>
        </p:nvSpPr>
        <p:spPr/>
        <p:txBody>
          <a:bodyPr/>
          <a:lstStyle/>
          <a:p>
            <a:endParaRPr lang="en-US" dirty="0"/>
          </a:p>
        </p:txBody>
      </p:sp>
      <p:sp>
        <p:nvSpPr>
          <p:cNvPr id="7" name="Footer Placeholder 6">
            <a:extLst>
              <a:ext uri="{FF2B5EF4-FFF2-40B4-BE49-F238E27FC236}">
                <a16:creationId xmlns:a16="http://schemas.microsoft.com/office/drawing/2014/main" id="{F1E6D825-B685-43C9-80D2-C60FD7D07855}"/>
              </a:ext>
            </a:extLst>
          </p:cNvPr>
          <p:cNvSpPr>
            <a:spLocks noGrp="1"/>
          </p:cNvSpPr>
          <p:nvPr>
            <p:ph type="ftr" sz="quarter" idx="15"/>
          </p:nvPr>
        </p:nvSpPr>
        <p:spPr/>
        <p:txBody>
          <a:bodyPr/>
          <a:lstStyle/>
          <a:p>
            <a:endParaRPr lang="en-US" dirty="0"/>
          </a:p>
        </p:txBody>
      </p:sp>
      <p:sp>
        <p:nvSpPr>
          <p:cNvPr id="8" name="Slide Number Placeholder 7">
            <a:extLst>
              <a:ext uri="{FF2B5EF4-FFF2-40B4-BE49-F238E27FC236}">
                <a16:creationId xmlns:a16="http://schemas.microsoft.com/office/drawing/2014/main" id="{BB9D7424-FFC1-4F16-B297-C0AF041229F5}"/>
              </a:ext>
            </a:extLst>
          </p:cNvPr>
          <p:cNvSpPr>
            <a:spLocks noGrp="1"/>
          </p:cNvSpPr>
          <p:nvPr>
            <p:ph type="sldNum" sz="quarter" idx="16"/>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26260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2.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image" Target="../media/image4.sv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3.png"/><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56.xml"/><Relationship Id="rId7" Type="http://schemas.openxmlformats.org/officeDocument/2006/relationships/image" Target="../media/image3.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4.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76263" y="4961769"/>
            <a:ext cx="2059200" cy="144000"/>
          </a:xfrm>
          <a:prstGeom prst="rect">
            <a:avLst/>
          </a:prstGeom>
        </p:spPr>
        <p:txBody>
          <a:bodyPr vert="horz" lIns="0" tIns="0" rIns="0" bIns="0" rtlCol="0" anchor="t" anchorCtr="0">
            <a:noAutofit/>
          </a:bodyPr>
          <a:lstStyle>
            <a:lvl1pPr algn="l">
              <a:defRPr sz="8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961769"/>
            <a:ext cx="3086100" cy="144000"/>
          </a:xfrm>
          <a:prstGeom prst="rect">
            <a:avLst/>
          </a:prstGeom>
        </p:spPr>
        <p:txBody>
          <a:bodyPr vert="horz" lIns="0" tIns="0" rIns="0" bIns="0" rtlCol="0" anchor="t" anchorCtr="0">
            <a:noAutofit/>
          </a:bodyPr>
          <a:lstStyle>
            <a:lvl1pPr algn="ctr">
              <a:defRPr sz="800">
                <a:solidFill>
                  <a:schemeClr val="tx1">
                    <a:tint val="75000"/>
                  </a:schemeClr>
                </a:solidFill>
              </a:defRPr>
            </a:lvl1pPr>
          </a:lstStyle>
          <a:p>
            <a:endParaRPr lang="en-US" dirty="0"/>
          </a:p>
        </p:txBody>
      </p: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p:blipFill>
        <p:spPr>
          <a:xfrm>
            <a:off x="8567737" y="198501"/>
            <a:ext cx="401839" cy="443408"/>
          </a:xfrm>
          <a:prstGeom prst="rect">
            <a:avLst/>
          </a:prstGeom>
        </p:spPr>
      </p:pic>
      <p:sp>
        <p:nvSpPr>
          <p:cNvPr id="9" name="Title Placeholder 1"/>
          <p:cNvSpPr>
            <a:spLocks noGrp="1"/>
          </p:cNvSpPr>
          <p:nvPr>
            <p:ph type="title"/>
          </p:nvPr>
        </p:nvSpPr>
        <p:spPr>
          <a:xfrm>
            <a:off x="576263" y="195263"/>
            <a:ext cx="7821950" cy="504825"/>
          </a:xfrm>
          <a:prstGeom prst="rect">
            <a:avLst/>
          </a:prstGeom>
        </p:spPr>
        <p:txBody>
          <a:bodyPr vert="horz" lIns="0" tIns="0" rIns="0" bIns="0" rtlCol="0" anchor="ctr" anchorCtr="0">
            <a:noAutofit/>
          </a:bodyPr>
          <a:lstStyle/>
          <a:p>
            <a:r>
              <a:rPr lang="en-US" noProof="0"/>
              <a:t>Click to edit Master title style</a:t>
            </a:r>
            <a:endParaRPr lang="en-US" noProof="0" dirty="0"/>
          </a:p>
        </p:txBody>
      </p:sp>
      <p:sp>
        <p:nvSpPr>
          <p:cNvPr id="11" name="Text Placeholder 2"/>
          <p:cNvSpPr>
            <a:spLocks noGrp="1"/>
          </p:cNvSpPr>
          <p:nvPr>
            <p:ph type="body" idx="1"/>
          </p:nvPr>
        </p:nvSpPr>
        <p:spPr>
          <a:xfrm>
            <a:off x="576263" y="835024"/>
            <a:ext cx="7991475" cy="389731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86677" y="4961769"/>
            <a:ext cx="389103" cy="144000"/>
          </a:xfrm>
          <a:prstGeom prst="rect">
            <a:avLst/>
          </a:prstGeom>
        </p:spPr>
        <p:txBody>
          <a:bodyPr vert="horz" lIns="0" tIns="0" rIns="0" bIns="0" rtlCol="0" anchor="t" anchorCtr="0">
            <a:noAutofit/>
          </a:bodyPr>
          <a:lstStyle>
            <a:lvl1pPr algn="ctr">
              <a:defRPr sz="800">
                <a:solidFill>
                  <a:schemeClr val="tx1">
                    <a:tint val="75000"/>
                  </a:schemeClr>
                </a:solidFill>
              </a:defRPr>
            </a:lvl1p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803" r:id="rId3"/>
    <p:sldLayoutId id="2147483660" r:id="rId4"/>
    <p:sldLayoutId id="2147483802" r:id="rId5"/>
    <p:sldLayoutId id="2147483804" r:id="rId6"/>
    <p:sldLayoutId id="2147483701" r:id="rId7"/>
    <p:sldLayoutId id="2147483734" r:id="rId8"/>
    <p:sldLayoutId id="2147483650" r:id="rId9"/>
    <p:sldLayoutId id="2147483735" r:id="rId10"/>
    <p:sldLayoutId id="2147483708" r:id="rId11"/>
    <p:sldLayoutId id="2147483662" r:id="rId12"/>
    <p:sldLayoutId id="2147483703" r:id="rId13"/>
    <p:sldLayoutId id="2147483696" r:id="rId14"/>
    <p:sldLayoutId id="2147483663" r:id="rId15"/>
    <p:sldLayoutId id="2147483698" r:id="rId16"/>
    <p:sldLayoutId id="2147483699" r:id="rId17"/>
    <p:sldLayoutId id="2147483737" r:id="rId18"/>
    <p:sldLayoutId id="2147483666" r:id="rId19"/>
    <p:sldLayoutId id="2147483736" r:id="rId20"/>
    <p:sldLayoutId id="2147483738" r:id="rId21"/>
    <p:sldLayoutId id="2147483767" r:id="rId22"/>
    <p:sldLayoutId id="2147483669" r:id="rId23"/>
    <p:sldLayoutId id="2147483665" r:id="rId24"/>
    <p:sldLayoutId id="2147483664" r:id="rId25"/>
    <p:sldLayoutId id="2147483709" r:id="rId26"/>
    <p:sldLayoutId id="2147483670"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288000" indent="-2880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526" userDrawn="1">
          <p15:clr>
            <a:srgbClr val="F26B43"/>
          </p15:clr>
        </p15:guide>
        <p15:guide id="9" orient="horz" pos="441" userDrawn="1">
          <p15:clr>
            <a:srgbClr val="F26B43"/>
          </p15:clr>
        </p15:guide>
        <p15:guide id="10" orient="horz" pos="123" userDrawn="1">
          <p15:clr>
            <a:srgbClr val="F26B43"/>
          </p15:clr>
        </p15:guide>
        <p15:guide id="11" orient="horz" pos="3003" userDrawn="1">
          <p15:clr>
            <a:srgbClr val="547EBF"/>
          </p15:clr>
        </p15:guide>
        <p15:guide id="12" pos="5647" userDrawn="1">
          <p15:clr>
            <a:srgbClr val="547EBF"/>
          </p15:clr>
        </p15:guide>
        <p15:guide id="13" orient="horz" pos="3185"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76263" y="4961769"/>
            <a:ext cx="2059200" cy="144000"/>
          </a:xfrm>
          <a:prstGeom prst="rect">
            <a:avLst/>
          </a:prstGeom>
        </p:spPr>
        <p:txBody>
          <a:bodyPr vert="horz" lIns="0" tIns="0" rIns="0" bIns="0" rtlCol="0" anchor="t" anchorCtr="0">
            <a:noAutofit/>
          </a:bodyPr>
          <a:lstStyle>
            <a:lvl1pPr algn="l">
              <a:defRPr sz="8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961769"/>
            <a:ext cx="3086100" cy="144000"/>
          </a:xfrm>
          <a:prstGeom prst="rect">
            <a:avLst/>
          </a:prstGeom>
        </p:spPr>
        <p:txBody>
          <a:bodyPr vert="horz" lIns="0" tIns="0" rIns="0" bIns="0" rtlCol="0" anchor="t" anchorCtr="0">
            <a:noAutofit/>
          </a:bodyPr>
          <a:lstStyle>
            <a:lvl1pPr algn="ctr">
              <a:defRPr sz="800">
                <a:solidFill>
                  <a:schemeClr val="tx1">
                    <a:tint val="75000"/>
                  </a:schemeClr>
                </a:solidFill>
              </a:defRPr>
            </a:lvl1pPr>
          </a:lstStyle>
          <a:p>
            <a:endParaRPr lang="en-US" dirty="0"/>
          </a:p>
        </p:txBody>
      </p:sp>
      <p:sp>
        <p:nvSpPr>
          <p:cNvPr id="9" name="Title Placeholder 1"/>
          <p:cNvSpPr>
            <a:spLocks noGrp="1"/>
          </p:cNvSpPr>
          <p:nvPr>
            <p:ph type="title"/>
          </p:nvPr>
        </p:nvSpPr>
        <p:spPr>
          <a:xfrm>
            <a:off x="576263" y="195263"/>
            <a:ext cx="7821950" cy="504825"/>
          </a:xfrm>
          <a:prstGeom prst="rect">
            <a:avLst/>
          </a:prstGeom>
        </p:spPr>
        <p:txBody>
          <a:bodyPr vert="horz" lIns="0" tIns="0" rIns="0" bIns="0" rtlCol="0" anchor="ctr" anchorCtr="0">
            <a:noAutofit/>
          </a:bodyPr>
          <a:lstStyle/>
          <a:p>
            <a:r>
              <a:rPr lang="en-US" noProof="0" dirty="0"/>
              <a:t>Click to edit Master title style</a:t>
            </a:r>
          </a:p>
        </p:txBody>
      </p:sp>
      <p:sp>
        <p:nvSpPr>
          <p:cNvPr id="11" name="Text Placeholder 2"/>
          <p:cNvSpPr>
            <a:spLocks noGrp="1"/>
          </p:cNvSpPr>
          <p:nvPr>
            <p:ph type="body" idx="1"/>
          </p:nvPr>
        </p:nvSpPr>
        <p:spPr>
          <a:xfrm>
            <a:off x="576263" y="835024"/>
            <a:ext cx="7991475" cy="3897313"/>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86677" y="4961769"/>
            <a:ext cx="389103" cy="144000"/>
          </a:xfrm>
          <a:prstGeom prst="rect">
            <a:avLst/>
          </a:prstGeom>
        </p:spPr>
        <p:txBody>
          <a:bodyPr vert="horz" lIns="0" tIns="0" rIns="0" bIns="0" rtlCol="0" anchor="t" anchorCtr="0">
            <a:noAutofit/>
          </a:bodyPr>
          <a:lstStyle>
            <a:lvl1pPr algn="ctr">
              <a:defRPr sz="800">
                <a:solidFill>
                  <a:schemeClr val="tx1">
                    <a:tint val="75000"/>
                  </a:schemeClr>
                </a:solidFill>
              </a:defRPr>
            </a:lvl1pPr>
          </a:lstStyle>
          <a:p>
            <a:fld id="{82F89014-7F8D-47C1-8D79-17A715C9D2BB}" type="slidenum">
              <a:rPr lang="en-US" smtClean="0"/>
              <a:pPr/>
              <a:t>‹#›</a:t>
            </a:fld>
            <a:endParaRPr lang="en-US" dirty="0"/>
          </a:p>
        </p:txBody>
      </p:sp>
      <p:pic>
        <p:nvPicPr>
          <p:cNvPr id="10" name="Picture 7">
            <a:extLst>
              <a:ext uri="{FF2B5EF4-FFF2-40B4-BE49-F238E27FC236}">
                <a16:creationId xmlns:a16="http://schemas.microsoft.com/office/drawing/2014/main" id="{8D5161C8-EE77-4377-B6B1-7E9C29CB9F0D}"/>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567737" y="198501"/>
            <a:ext cx="401839" cy="443408"/>
          </a:xfrm>
          <a:prstGeom prst="rect">
            <a:avLst/>
          </a:prstGeom>
        </p:spPr>
      </p:pic>
    </p:spTree>
    <p:extLst>
      <p:ext uri="{BB962C8B-B14F-4D97-AF65-F5344CB8AC3E}">
        <p14:creationId xmlns:p14="http://schemas.microsoft.com/office/powerpoint/2010/main" val="2310582144"/>
      </p:ext>
    </p:extLst>
  </p:cSld>
  <p:clrMap bg1="lt1" tx1="dk1" bg2="lt2" tx2="dk2" accent1="accent1" accent2="accent2" accent3="accent3" accent4="accent4" accent5="accent5" accent6="accent6" hlink="hlink" folHlink="folHlink"/>
  <p:sldLayoutIdLst>
    <p:sldLayoutId id="2147483789" r:id="rId1"/>
    <p:sldLayoutId id="2147483788" r:id="rId2"/>
    <p:sldLayoutId id="2147483792" r:id="rId3"/>
    <p:sldLayoutId id="2147483790" r:id="rId4"/>
    <p:sldLayoutId id="214748379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288000" indent="-2880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526" userDrawn="1">
          <p15:clr>
            <a:srgbClr val="F26B43"/>
          </p15:clr>
        </p15:guide>
        <p15:guide id="9" orient="horz" pos="441" userDrawn="1">
          <p15:clr>
            <a:srgbClr val="F26B43"/>
          </p15:clr>
        </p15:guide>
        <p15:guide id="10" orient="horz" pos="123" userDrawn="1">
          <p15:clr>
            <a:srgbClr val="F26B43"/>
          </p15:clr>
        </p15:guide>
        <p15:guide id="11" orient="horz" pos="3003" userDrawn="1">
          <p15:clr>
            <a:srgbClr val="547EBF"/>
          </p15:clr>
        </p15:guide>
        <p15:guide id="12" pos="5647" userDrawn="1">
          <p15:clr>
            <a:srgbClr val="547EBF"/>
          </p15:clr>
        </p15:guide>
        <p15:guide id="13" orient="horz" pos="3185" userDrawn="1">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E2E2E"/>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76263" y="4961769"/>
            <a:ext cx="2059200" cy="144000"/>
          </a:xfrm>
          <a:prstGeom prst="rect">
            <a:avLst/>
          </a:prstGeom>
        </p:spPr>
        <p:txBody>
          <a:bodyPr vert="horz" lIns="0" tIns="0" rIns="0" bIns="0" rtlCol="0" anchor="t" anchorCtr="0">
            <a:noAutofit/>
          </a:bodyPr>
          <a:lstStyle>
            <a:lvl1pPr algn="l">
              <a:defRPr sz="800">
                <a:solidFill>
                  <a:schemeClr val="bg1"/>
                </a:solidFill>
              </a:defRPr>
            </a:lvl1pPr>
          </a:lstStyle>
          <a:p>
            <a:endParaRPr lang="en-US" dirty="0"/>
          </a:p>
        </p:txBody>
      </p:sp>
      <p:sp>
        <p:nvSpPr>
          <p:cNvPr id="5" name="Footer Placeholder 4"/>
          <p:cNvSpPr>
            <a:spLocks noGrp="1"/>
          </p:cNvSpPr>
          <p:nvPr>
            <p:ph type="ftr" sz="quarter" idx="3"/>
          </p:nvPr>
        </p:nvSpPr>
        <p:spPr>
          <a:xfrm>
            <a:off x="3028950" y="4961769"/>
            <a:ext cx="3086100" cy="144000"/>
          </a:xfrm>
          <a:prstGeom prst="rect">
            <a:avLst/>
          </a:prstGeom>
        </p:spPr>
        <p:txBody>
          <a:bodyPr vert="horz" lIns="0" tIns="0" rIns="0" bIns="0" rtlCol="0" anchor="t" anchorCtr="0">
            <a:noAutofit/>
          </a:bodyPr>
          <a:lstStyle>
            <a:lvl1pPr algn="ctr">
              <a:defRPr sz="800">
                <a:solidFill>
                  <a:schemeClr val="bg1"/>
                </a:solidFill>
              </a:defRPr>
            </a:lvl1pPr>
          </a:lstStyle>
          <a:p>
            <a:endParaRPr lang="en-US" dirty="0"/>
          </a:p>
        </p:txBody>
      </p:sp>
      <p:sp>
        <p:nvSpPr>
          <p:cNvPr id="9" name="Title Placeholder 1"/>
          <p:cNvSpPr>
            <a:spLocks noGrp="1"/>
          </p:cNvSpPr>
          <p:nvPr>
            <p:ph type="title"/>
          </p:nvPr>
        </p:nvSpPr>
        <p:spPr>
          <a:xfrm>
            <a:off x="576263" y="195263"/>
            <a:ext cx="7821950" cy="504825"/>
          </a:xfrm>
          <a:prstGeom prst="rect">
            <a:avLst/>
          </a:prstGeom>
        </p:spPr>
        <p:txBody>
          <a:bodyPr vert="horz" lIns="0" tIns="0" rIns="0" bIns="0" rtlCol="0" anchor="ctr" anchorCtr="0">
            <a:noAutofit/>
          </a:bodyPr>
          <a:lstStyle/>
          <a:p>
            <a:r>
              <a:rPr lang="en-US" noProof="0" dirty="0"/>
              <a:t>Click to edit Master title style</a:t>
            </a:r>
          </a:p>
        </p:txBody>
      </p:sp>
      <p:sp>
        <p:nvSpPr>
          <p:cNvPr id="11" name="Text Placeholder 2"/>
          <p:cNvSpPr>
            <a:spLocks noGrp="1"/>
          </p:cNvSpPr>
          <p:nvPr>
            <p:ph type="body" idx="1"/>
          </p:nvPr>
        </p:nvSpPr>
        <p:spPr>
          <a:xfrm>
            <a:off x="576263" y="835024"/>
            <a:ext cx="7991475" cy="3897313"/>
          </a:xfrm>
          <a:prstGeom prst="rect">
            <a:avLst/>
          </a:prstGeom>
          <a:noFill/>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86677" y="4961769"/>
            <a:ext cx="389103" cy="144000"/>
          </a:xfrm>
          <a:prstGeom prst="rect">
            <a:avLst/>
          </a:prstGeom>
        </p:spPr>
        <p:txBody>
          <a:bodyPr vert="horz" lIns="0" tIns="0" rIns="0" bIns="0" rtlCol="0" anchor="t" anchorCtr="0">
            <a:noAutofit/>
          </a:bodyPr>
          <a:lstStyle>
            <a:lvl1pPr algn="ctr">
              <a:defRPr sz="800">
                <a:solidFill>
                  <a:schemeClr val="bg1"/>
                </a:solidFill>
              </a:defRPr>
            </a:lvl1pPr>
          </a:lstStyle>
          <a:p>
            <a:fld id="{82F89014-7F8D-47C1-8D79-17A715C9D2BB}" type="slidenum">
              <a:rPr lang="en-US" smtClean="0"/>
              <a:pPr/>
              <a:t>‹#›</a:t>
            </a:fld>
            <a:endParaRPr lang="en-US" dirty="0"/>
          </a:p>
        </p:txBody>
      </p:sp>
      <p:pic>
        <p:nvPicPr>
          <p:cNvPr id="8" name="Picture 7">
            <a:extLst>
              <a:ext uri="{FF2B5EF4-FFF2-40B4-BE49-F238E27FC236}">
                <a16:creationId xmlns:a16="http://schemas.microsoft.com/office/drawing/2014/main" id="{BD2B5B76-D48B-486B-B148-17C02F22EB4C}"/>
              </a:ext>
            </a:extLst>
          </p:cNvPr>
          <p:cNvPicPr>
            <a:picLocks noChangeAspect="1"/>
          </p:cNvPicPr>
          <p:nvPr userDrawn="1"/>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8570538" y="198501"/>
            <a:ext cx="396236" cy="443408"/>
          </a:xfrm>
          <a:prstGeom prst="rect">
            <a:avLst/>
          </a:prstGeom>
        </p:spPr>
      </p:pic>
    </p:spTree>
    <p:extLst>
      <p:ext uri="{BB962C8B-B14F-4D97-AF65-F5344CB8AC3E}">
        <p14:creationId xmlns:p14="http://schemas.microsoft.com/office/powerpoint/2010/main" val="12725445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801" r:id="rId16"/>
    <p:sldLayoutId id="2147483762" r:id="rId17"/>
    <p:sldLayoutId id="2147483763" r:id="rId18"/>
    <p:sldLayoutId id="2147483764" r:id="rId19"/>
    <p:sldLayoutId id="2147483765" r:id="rId20"/>
    <p:sldLayoutId id="2147483766"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100000"/>
        </a:lnSpc>
        <a:spcBef>
          <a:spcPct val="0"/>
        </a:spcBef>
        <a:buNone/>
        <a:defRPr sz="2400" kern="1200">
          <a:solidFill>
            <a:schemeClr val="bg1"/>
          </a:solidFill>
          <a:latin typeface="+mj-lt"/>
          <a:ea typeface="+mj-ea"/>
          <a:cs typeface="+mj-cs"/>
        </a:defRPr>
      </a:lvl1pPr>
    </p:titleStyle>
    <p:bodyStyle>
      <a:lvl1pPr marL="288000" indent="-2880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bg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bg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bg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bg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bg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526" userDrawn="1">
          <p15:clr>
            <a:srgbClr val="F26B43"/>
          </p15:clr>
        </p15:guide>
        <p15:guide id="9" orient="horz" pos="441" userDrawn="1">
          <p15:clr>
            <a:srgbClr val="F26B43"/>
          </p15:clr>
        </p15:guide>
        <p15:guide id="10" orient="horz" pos="123" userDrawn="1">
          <p15:clr>
            <a:srgbClr val="F26B43"/>
          </p15:clr>
        </p15:guide>
        <p15:guide id="11" orient="horz" pos="3003" userDrawn="1">
          <p15:clr>
            <a:srgbClr val="547EBF"/>
          </p15:clr>
        </p15:guide>
        <p15:guide id="12" pos="5647" userDrawn="1">
          <p15:clr>
            <a:srgbClr val="547EBF"/>
          </p15:clr>
        </p15:guide>
        <p15:guide id="13" orient="horz" pos="3185" userDrawn="1">
          <p15:clr>
            <a:srgbClr val="9FCC3B"/>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E2E2E"/>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76263" y="4961769"/>
            <a:ext cx="2059200" cy="144000"/>
          </a:xfrm>
          <a:prstGeom prst="rect">
            <a:avLst/>
          </a:prstGeom>
        </p:spPr>
        <p:txBody>
          <a:bodyPr vert="horz" lIns="0" tIns="0" rIns="0" bIns="0" rtlCol="0" anchor="t" anchorCtr="0">
            <a:noAutofit/>
          </a:bodyPr>
          <a:lstStyle>
            <a:lvl1pPr algn="l">
              <a:defRPr sz="800">
                <a:solidFill>
                  <a:schemeClr val="bg1"/>
                </a:solidFill>
              </a:defRPr>
            </a:lvl1pPr>
          </a:lstStyle>
          <a:p>
            <a:endParaRPr lang="en-US" dirty="0"/>
          </a:p>
        </p:txBody>
      </p:sp>
      <p:sp>
        <p:nvSpPr>
          <p:cNvPr id="5" name="Footer Placeholder 4"/>
          <p:cNvSpPr>
            <a:spLocks noGrp="1"/>
          </p:cNvSpPr>
          <p:nvPr>
            <p:ph type="ftr" sz="quarter" idx="3"/>
          </p:nvPr>
        </p:nvSpPr>
        <p:spPr>
          <a:xfrm>
            <a:off x="3028950" y="4961769"/>
            <a:ext cx="3086100" cy="144000"/>
          </a:xfrm>
          <a:prstGeom prst="rect">
            <a:avLst/>
          </a:prstGeom>
        </p:spPr>
        <p:txBody>
          <a:bodyPr vert="horz" lIns="0" tIns="0" rIns="0" bIns="0" rtlCol="0" anchor="t" anchorCtr="0">
            <a:noAutofit/>
          </a:bodyPr>
          <a:lstStyle>
            <a:lvl1pPr algn="ctr">
              <a:defRPr sz="800">
                <a:solidFill>
                  <a:schemeClr val="bg1"/>
                </a:solidFill>
              </a:defRPr>
            </a:lvl1pPr>
          </a:lstStyle>
          <a:p>
            <a:endParaRPr lang="en-US" dirty="0"/>
          </a:p>
        </p:txBody>
      </p:sp>
      <p:sp>
        <p:nvSpPr>
          <p:cNvPr id="9" name="Title Placeholder 1"/>
          <p:cNvSpPr>
            <a:spLocks noGrp="1"/>
          </p:cNvSpPr>
          <p:nvPr>
            <p:ph type="title"/>
          </p:nvPr>
        </p:nvSpPr>
        <p:spPr>
          <a:xfrm>
            <a:off x="576263" y="195263"/>
            <a:ext cx="7821950" cy="504825"/>
          </a:xfrm>
          <a:prstGeom prst="rect">
            <a:avLst/>
          </a:prstGeom>
        </p:spPr>
        <p:txBody>
          <a:bodyPr vert="horz" lIns="0" tIns="0" rIns="0" bIns="0" rtlCol="0" anchor="ctr" anchorCtr="0">
            <a:noAutofit/>
          </a:bodyPr>
          <a:lstStyle/>
          <a:p>
            <a:r>
              <a:rPr lang="en-US" noProof="0" dirty="0"/>
              <a:t>Click to edit Master title style</a:t>
            </a:r>
          </a:p>
        </p:txBody>
      </p:sp>
      <p:sp>
        <p:nvSpPr>
          <p:cNvPr id="11" name="Text Placeholder 2"/>
          <p:cNvSpPr>
            <a:spLocks noGrp="1"/>
          </p:cNvSpPr>
          <p:nvPr>
            <p:ph type="body" idx="1"/>
          </p:nvPr>
        </p:nvSpPr>
        <p:spPr>
          <a:xfrm>
            <a:off x="576263" y="835024"/>
            <a:ext cx="7991475" cy="3897313"/>
          </a:xfrm>
          <a:prstGeom prst="rect">
            <a:avLst/>
          </a:prstGeom>
          <a:noFill/>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86677" y="4961769"/>
            <a:ext cx="389103" cy="144000"/>
          </a:xfrm>
          <a:prstGeom prst="rect">
            <a:avLst/>
          </a:prstGeom>
        </p:spPr>
        <p:txBody>
          <a:bodyPr vert="horz" lIns="0" tIns="0" rIns="0" bIns="0" rtlCol="0" anchor="t" anchorCtr="0">
            <a:noAutofit/>
          </a:bodyPr>
          <a:lstStyle>
            <a:lvl1pPr algn="ctr">
              <a:defRPr sz="800">
                <a:solidFill>
                  <a:schemeClr val="bg1"/>
                </a:solidFill>
              </a:defRPr>
            </a:lvl1pPr>
          </a:lstStyle>
          <a:p>
            <a:fld id="{82F89014-7F8D-47C1-8D79-17A715C9D2BB}" type="slidenum">
              <a:rPr lang="en-US" smtClean="0"/>
              <a:pPr/>
              <a:t>‹#›</a:t>
            </a:fld>
            <a:endParaRPr lang="en-US" dirty="0"/>
          </a:p>
        </p:txBody>
      </p:sp>
      <p:pic>
        <p:nvPicPr>
          <p:cNvPr id="8" name="Picture 7">
            <a:extLst>
              <a:ext uri="{FF2B5EF4-FFF2-40B4-BE49-F238E27FC236}">
                <a16:creationId xmlns:a16="http://schemas.microsoft.com/office/drawing/2014/main" id="{682B01DC-AA4B-4B09-A9C1-2490348EB468}"/>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570538" y="198501"/>
            <a:ext cx="396236" cy="443408"/>
          </a:xfrm>
          <a:prstGeom prst="rect">
            <a:avLst/>
          </a:prstGeom>
        </p:spPr>
      </p:pic>
    </p:spTree>
    <p:extLst>
      <p:ext uri="{BB962C8B-B14F-4D97-AF65-F5344CB8AC3E}">
        <p14:creationId xmlns:p14="http://schemas.microsoft.com/office/powerpoint/2010/main" val="266107276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100000"/>
        </a:lnSpc>
        <a:spcBef>
          <a:spcPct val="0"/>
        </a:spcBef>
        <a:buNone/>
        <a:defRPr sz="2400" kern="1200">
          <a:solidFill>
            <a:schemeClr val="bg1"/>
          </a:solidFill>
          <a:latin typeface="+mj-lt"/>
          <a:ea typeface="+mj-ea"/>
          <a:cs typeface="+mj-cs"/>
        </a:defRPr>
      </a:lvl1pPr>
    </p:titleStyle>
    <p:bodyStyle>
      <a:lvl1pPr marL="288000" indent="-2880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bg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bg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bg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bg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bg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526" userDrawn="1">
          <p15:clr>
            <a:srgbClr val="F26B43"/>
          </p15:clr>
        </p15:guide>
        <p15:guide id="9" orient="horz" pos="441" userDrawn="1">
          <p15:clr>
            <a:srgbClr val="F26B43"/>
          </p15:clr>
        </p15:guide>
        <p15:guide id="10" orient="horz" pos="123" userDrawn="1">
          <p15:clr>
            <a:srgbClr val="F26B43"/>
          </p15:clr>
        </p15:guide>
        <p15:guide id="11" orient="horz" pos="3003" userDrawn="1">
          <p15:clr>
            <a:srgbClr val="547EBF"/>
          </p15:clr>
        </p15:guide>
        <p15:guide id="12" pos="5647" userDrawn="1">
          <p15:clr>
            <a:srgbClr val="547EBF"/>
          </p15:clr>
        </p15:guide>
        <p15:guide id="13" orient="horz" pos="3185"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FD8347-4804-47F1-98FB-1E11456E58E5}"/>
              </a:ext>
            </a:extLst>
          </p:cNvPr>
          <p:cNvSpPr>
            <a:spLocks noGrp="1"/>
          </p:cNvSpPr>
          <p:nvPr>
            <p:ph type="body" sz="quarter" idx="14"/>
          </p:nvPr>
        </p:nvSpPr>
        <p:spPr/>
        <p:txBody>
          <a:bodyPr>
            <a:normAutofit/>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By Professor and Vice President of European Library Relations Charlotte Wien</a:t>
            </a:r>
            <a:endParaRPr lang="en-US" sz="1200" dirty="0"/>
          </a:p>
        </p:txBody>
      </p:sp>
      <p:sp>
        <p:nvSpPr>
          <p:cNvPr id="2" name="Title 1">
            <a:extLst>
              <a:ext uri="{FF2B5EF4-FFF2-40B4-BE49-F238E27FC236}">
                <a16:creationId xmlns:a16="http://schemas.microsoft.com/office/drawing/2014/main" id="{A546164F-14D7-4C97-AFFF-0E08E038243D}"/>
              </a:ext>
            </a:extLst>
          </p:cNvPr>
          <p:cNvSpPr>
            <a:spLocks noGrp="1"/>
          </p:cNvSpPr>
          <p:nvPr>
            <p:ph type="ctrTitle"/>
          </p:nvPr>
        </p:nvSpPr>
        <p:spPr/>
        <p:txBody>
          <a:bodyPr>
            <a:normAutofit/>
          </a:bodyPr>
          <a:lstStyle/>
          <a:p>
            <a:r>
              <a:rPr lang="en-US" sz="3600" dirty="0"/>
              <a:t>Scholarly Communication at a crossroad …</a:t>
            </a:r>
          </a:p>
        </p:txBody>
      </p:sp>
      <p:sp>
        <p:nvSpPr>
          <p:cNvPr id="9" name="Text Placeholder 8">
            <a:extLst>
              <a:ext uri="{FF2B5EF4-FFF2-40B4-BE49-F238E27FC236}">
                <a16:creationId xmlns:a16="http://schemas.microsoft.com/office/drawing/2014/main" id="{1A9378B2-982B-4C37-BEC6-9E2229210620}"/>
              </a:ext>
            </a:extLst>
          </p:cNvPr>
          <p:cNvSpPr>
            <a:spLocks noGrp="1"/>
          </p:cNvSpPr>
          <p:nvPr>
            <p:ph type="body" sz="quarter" idx="16"/>
          </p:nvPr>
        </p:nvSpPr>
        <p:spPr/>
        <p:txBody>
          <a:bodyPr>
            <a:normAutofit/>
          </a:bodyPr>
          <a:lstStyle/>
          <a:p>
            <a:r>
              <a:rPr lang="en-US" sz="2000" b="1" dirty="0">
                <a:solidFill>
                  <a:schemeClr val="accent5">
                    <a:lumMod val="50000"/>
                  </a:schemeClr>
                </a:solidFill>
                <a:effectLst/>
                <a:latin typeface="Calibri Light" panose="020F0302020204030204" pitchFamily="34" charset="0"/>
                <a:ea typeface="Yu Gothic Light" panose="020B0300000000000000" pitchFamily="34" charset="-128"/>
                <a:cs typeface="Times New Roman" panose="02020603050405020304" pitchFamily="18" charset="0"/>
              </a:rPr>
              <a:t>… </a:t>
            </a:r>
            <a:r>
              <a:rPr lang="en-US" sz="1800" dirty="0">
                <a:solidFill>
                  <a:schemeClr val="accent2"/>
                </a:solidFill>
                <a:effectLst/>
                <a:latin typeface="Calibri Light" panose="020F0302020204030204" pitchFamily="34" charset="0"/>
                <a:ea typeface="Yu Gothic Light" panose="020B0300000000000000" pitchFamily="34" charset="-128"/>
                <a:cs typeface="Times New Roman" panose="02020603050405020304" pitchFamily="18" charset="0"/>
              </a:rPr>
              <a:t>on the past, present and future of the scholarly communication ecosystem</a:t>
            </a:r>
            <a:r>
              <a:rPr lang="en-US" dirty="0">
                <a:solidFill>
                  <a:schemeClr val="accent2"/>
                </a:solidFill>
                <a:effectLst/>
              </a:rPr>
              <a:t> </a:t>
            </a:r>
            <a:endParaRPr lang="en-US" dirty="0">
              <a:solidFill>
                <a:schemeClr val="accent2"/>
              </a:solidFill>
            </a:endParaRPr>
          </a:p>
        </p:txBody>
      </p:sp>
      <p:sp>
        <p:nvSpPr>
          <p:cNvPr id="3" name="Text Placeholder 2">
            <a:extLst>
              <a:ext uri="{FF2B5EF4-FFF2-40B4-BE49-F238E27FC236}">
                <a16:creationId xmlns:a16="http://schemas.microsoft.com/office/drawing/2014/main" id="{8D43E2E1-D8D0-428F-9CE1-98FD10199A0F}"/>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63758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FDCF4A-B4A2-0F28-B433-010DE4B667D2}"/>
              </a:ext>
            </a:extLst>
          </p:cNvPr>
          <p:cNvSpPr>
            <a:spLocks noGrp="1"/>
          </p:cNvSpPr>
          <p:nvPr>
            <p:ph type="body" sz="quarter" idx="25"/>
          </p:nvPr>
        </p:nvSpPr>
        <p:spPr>
          <a:xfrm>
            <a:off x="4868666" y="1780684"/>
            <a:ext cx="3681797" cy="3897313"/>
          </a:xfrm>
        </p:spPr>
        <p:txBody>
          <a:bodyPr>
            <a:normAutofit/>
          </a:bodyPr>
          <a:lstStyle/>
          <a:p>
            <a:pPr marL="285750" marR="0" indent="-285750">
              <a:spcBef>
                <a:spcPts val="0"/>
              </a:spcBef>
              <a:spcAft>
                <a:spcPts val="0"/>
              </a:spcAft>
              <a:buFont typeface="Arial" panose="020B0604020202020204" pitchFamily="34" charset="0"/>
              <a:buChar char="•"/>
            </a:pPr>
            <a:r>
              <a:rPr lang="en-US" sz="1800" dirty="0">
                <a:solidFill>
                  <a:schemeClr val="accent2"/>
                </a:solidFill>
                <a:latin typeface="Calibri" panose="020F0502020204030204" pitchFamily="34" charset="0"/>
                <a:ea typeface="Calibri" panose="020F0502020204030204" pitchFamily="34" charset="0"/>
              </a:rPr>
              <a:t>Increased productivity</a:t>
            </a:r>
          </a:p>
          <a:p>
            <a:pPr marL="285750" marR="0" indent="-285750">
              <a:spcBef>
                <a:spcPts val="0"/>
              </a:spcBef>
              <a:spcAft>
                <a:spcPts val="0"/>
              </a:spcAft>
              <a:buFont typeface="Arial" panose="020B0604020202020204" pitchFamily="34" charset="0"/>
              <a:buChar char="•"/>
            </a:pPr>
            <a:r>
              <a:rPr lang="en-US" sz="1800" dirty="0">
                <a:solidFill>
                  <a:schemeClr val="accent2"/>
                </a:solidFill>
                <a:latin typeface="Calibri" panose="020F0502020204030204" pitchFamily="34" charset="0"/>
                <a:ea typeface="Calibri" panose="020F0502020204030204" pitchFamily="34" charset="0"/>
              </a:rPr>
              <a:t>Increased cooperation</a:t>
            </a:r>
          </a:p>
          <a:p>
            <a:pPr marL="285750" marR="0" indent="-285750">
              <a:spcBef>
                <a:spcPts val="0"/>
              </a:spcBef>
              <a:spcAft>
                <a:spcPts val="0"/>
              </a:spcAft>
              <a:buFont typeface="Arial" panose="020B0604020202020204" pitchFamily="34" charset="0"/>
              <a:buChar char="•"/>
            </a:pPr>
            <a:r>
              <a:rPr lang="en-US" sz="1800" dirty="0">
                <a:solidFill>
                  <a:schemeClr val="tx2"/>
                </a:solidFill>
                <a:latin typeface="Calibri" panose="020F0502020204030204" pitchFamily="34" charset="0"/>
                <a:ea typeface="Calibri" panose="020F0502020204030204" pitchFamily="34" charset="0"/>
              </a:rPr>
              <a:t>But also</a:t>
            </a:r>
          </a:p>
          <a:p>
            <a:pPr marL="646113" lvl="1" indent="-285750">
              <a:spcBef>
                <a:spcPts val="0"/>
              </a:spcBef>
              <a:spcAft>
                <a:spcPts val="0"/>
              </a:spcAft>
              <a:buFont typeface="Arial" panose="020B0604020202020204" pitchFamily="34" charset="0"/>
              <a:buChar char="•"/>
            </a:pPr>
            <a:r>
              <a:rPr lang="en-US" sz="1800" dirty="0">
                <a:solidFill>
                  <a:srgbClr val="0070C0"/>
                </a:solidFill>
                <a:latin typeface="Calibri" panose="020F0502020204030204" pitchFamily="34" charset="0"/>
                <a:ea typeface="Calibri" panose="020F0502020204030204" pitchFamily="34" charset="0"/>
              </a:rPr>
              <a:t>Predatory publishers</a:t>
            </a:r>
          </a:p>
          <a:p>
            <a:pPr marL="646113" lvl="1" indent="-285750">
              <a:spcBef>
                <a:spcPts val="0"/>
              </a:spcBef>
              <a:spcAft>
                <a:spcPts val="0"/>
              </a:spcAft>
              <a:buFont typeface="Arial" panose="020B0604020202020204" pitchFamily="34" charset="0"/>
              <a:buChar char="•"/>
            </a:pPr>
            <a:r>
              <a:rPr lang="en-US" sz="1800" dirty="0">
                <a:solidFill>
                  <a:srgbClr val="0070C0"/>
                </a:solidFill>
                <a:latin typeface="Calibri" panose="020F0502020204030204" pitchFamily="34" charset="0"/>
                <a:ea typeface="Calibri" panose="020F0502020204030204" pitchFamily="34" charset="0"/>
              </a:rPr>
              <a:t>Paper Mills</a:t>
            </a:r>
          </a:p>
          <a:p>
            <a:pPr marL="646113" lvl="1" indent="-285750">
              <a:spcBef>
                <a:spcPts val="0"/>
              </a:spcBef>
              <a:spcAft>
                <a:spcPts val="0"/>
              </a:spcAft>
              <a:buFont typeface="Arial" panose="020B0604020202020204" pitchFamily="34" charset="0"/>
              <a:buChar char="•"/>
            </a:pPr>
            <a:r>
              <a:rPr lang="en-US" sz="1800" dirty="0">
                <a:solidFill>
                  <a:srgbClr val="0070C0"/>
                </a:solidFill>
                <a:latin typeface="Calibri" panose="020F0502020204030204" pitchFamily="34" charset="0"/>
                <a:ea typeface="Calibri" panose="020F0502020204030204" pitchFamily="34" charset="0"/>
              </a:rPr>
              <a:t>Citation Cartels</a:t>
            </a:r>
          </a:p>
          <a:p>
            <a:pPr marL="646113" lvl="1" indent="-285750">
              <a:spcBef>
                <a:spcPts val="0"/>
              </a:spcBef>
              <a:spcAft>
                <a:spcPts val="0"/>
              </a:spcAft>
              <a:buFont typeface="Arial" panose="020B0604020202020204" pitchFamily="34" charset="0"/>
              <a:buChar char="•"/>
            </a:pPr>
            <a:r>
              <a:rPr lang="en-US" sz="1800" dirty="0">
                <a:solidFill>
                  <a:srgbClr val="0070C0"/>
                </a:solidFill>
                <a:latin typeface="Calibri" panose="020F0502020204030204" pitchFamily="34" charset="0"/>
                <a:ea typeface="Calibri" panose="020F0502020204030204" pitchFamily="34" charset="0"/>
              </a:rPr>
              <a:t>Gift authorships</a:t>
            </a:r>
          </a:p>
          <a:p>
            <a:pPr marL="646113" lvl="1" indent="-285750">
              <a:spcBef>
                <a:spcPts val="0"/>
              </a:spcBef>
              <a:spcAft>
                <a:spcPts val="0"/>
              </a:spcAft>
              <a:buFont typeface="Arial" panose="020B0604020202020204" pitchFamily="34" charset="0"/>
              <a:buChar char="•"/>
            </a:pPr>
            <a:r>
              <a:rPr lang="en-US" sz="1800" dirty="0">
                <a:solidFill>
                  <a:srgbClr val="0070C0"/>
                </a:solidFill>
                <a:latin typeface="Calibri" panose="020F0502020204030204" pitchFamily="34" charset="0"/>
              </a:rPr>
              <a:t>Questionable research practices</a:t>
            </a:r>
          </a:p>
          <a:p>
            <a:pPr marL="646113" lvl="1" indent="-285750">
              <a:spcBef>
                <a:spcPts val="0"/>
              </a:spcBef>
              <a:spcAft>
                <a:spcPts val="0"/>
              </a:spcAft>
              <a:buFont typeface="Arial" panose="020B0604020202020204" pitchFamily="34" charset="0"/>
              <a:buChar char="•"/>
            </a:pPr>
            <a:r>
              <a:rPr lang="en-US" sz="1800" dirty="0">
                <a:solidFill>
                  <a:srgbClr val="0070C0"/>
                </a:solidFill>
                <a:latin typeface="Calibri" panose="020F0502020204030204" pitchFamily="34" charset="0"/>
              </a:rPr>
              <a:t>Peer review crisis</a:t>
            </a:r>
            <a:endParaRPr lang="en-US" dirty="0">
              <a:solidFill>
                <a:srgbClr val="0070C0"/>
              </a:solidFill>
            </a:endParaRPr>
          </a:p>
        </p:txBody>
      </p:sp>
      <p:sp>
        <p:nvSpPr>
          <p:cNvPr id="4" name="Title 3">
            <a:extLst>
              <a:ext uri="{FF2B5EF4-FFF2-40B4-BE49-F238E27FC236}">
                <a16:creationId xmlns:a16="http://schemas.microsoft.com/office/drawing/2014/main" id="{0390E1A8-1720-01D3-1529-FB69C406F507}"/>
              </a:ext>
            </a:extLst>
          </p:cNvPr>
          <p:cNvSpPr>
            <a:spLocks noGrp="1"/>
          </p:cNvSpPr>
          <p:nvPr>
            <p:ph type="title"/>
          </p:nvPr>
        </p:nvSpPr>
        <p:spPr>
          <a:xfrm>
            <a:off x="4572000" y="1140922"/>
            <a:ext cx="3978463" cy="504825"/>
          </a:xfrm>
        </p:spPr>
        <p:txBody>
          <a:bodyPr/>
          <a:lstStyle/>
          <a:p>
            <a:r>
              <a:rPr lang="en-US" sz="1800" dirty="0">
                <a:solidFill>
                  <a:schemeClr val="tx2"/>
                </a:solidFill>
              </a:rPr>
              <a:t>“Side effects”</a:t>
            </a:r>
          </a:p>
        </p:txBody>
      </p:sp>
      <p:grpSp>
        <p:nvGrpSpPr>
          <p:cNvPr id="8" name="Group 7">
            <a:extLst>
              <a:ext uri="{FF2B5EF4-FFF2-40B4-BE49-F238E27FC236}">
                <a16:creationId xmlns:a16="http://schemas.microsoft.com/office/drawing/2014/main" id="{6C9494E0-EE36-880C-AAD1-15C2AC701AB9}"/>
              </a:ext>
            </a:extLst>
          </p:cNvPr>
          <p:cNvGrpSpPr/>
          <p:nvPr/>
        </p:nvGrpSpPr>
        <p:grpSpPr>
          <a:xfrm>
            <a:off x="1601729" y="2435238"/>
            <a:ext cx="1710783" cy="1707522"/>
            <a:chOff x="7791737" y="1191149"/>
            <a:chExt cx="2478024" cy="2473299"/>
          </a:xfrm>
        </p:grpSpPr>
        <p:sp>
          <p:nvSpPr>
            <p:cNvPr id="9" name="Freeform 8">
              <a:extLst>
                <a:ext uri="{FF2B5EF4-FFF2-40B4-BE49-F238E27FC236}">
                  <a16:creationId xmlns:a16="http://schemas.microsoft.com/office/drawing/2014/main" id="{682D7DCB-E0A7-5DC1-A4B0-6067FE543A5E}"/>
                </a:ext>
              </a:extLst>
            </p:cNvPr>
            <p:cNvSpPr>
              <a:spLocks/>
            </p:cNvSpPr>
            <p:nvPr/>
          </p:nvSpPr>
          <p:spPr>
            <a:xfrm>
              <a:off x="7791737" y="1191149"/>
              <a:ext cx="2478024" cy="2473299"/>
            </a:xfrm>
            <a:custGeom>
              <a:avLst/>
              <a:gdLst>
                <a:gd name="connsiteX0" fmla="*/ 1162981 w 2459618"/>
                <a:gd name="connsiteY0" fmla="*/ 0 h 2473299"/>
                <a:gd name="connsiteX1" fmla="*/ 1292021 w 2459618"/>
                <a:gd name="connsiteY1" fmla="*/ 0 h 2473299"/>
                <a:gd name="connsiteX2" fmla="*/ 1355616 w 2459618"/>
                <a:gd name="connsiteY2" fmla="*/ 248861 h 2473299"/>
                <a:gd name="connsiteX3" fmla="*/ 1431584 w 2459618"/>
                <a:gd name="connsiteY3" fmla="*/ 260455 h 2473299"/>
                <a:gd name="connsiteX4" fmla="*/ 1447881 w 2459618"/>
                <a:gd name="connsiteY4" fmla="*/ 265295 h 2473299"/>
                <a:gd name="connsiteX5" fmla="*/ 1590925 w 2459618"/>
                <a:gd name="connsiteY5" fmla="*/ 55873 h 2473299"/>
                <a:gd name="connsiteX6" fmla="*/ 1712183 w 2459618"/>
                <a:gd name="connsiteY6" fmla="*/ 100008 h 2473299"/>
                <a:gd name="connsiteX7" fmla="*/ 1686945 w 2459618"/>
                <a:gd name="connsiteY7" fmla="*/ 354421 h 2473299"/>
                <a:gd name="connsiteX8" fmla="*/ 1747456 w 2459618"/>
                <a:gd name="connsiteY8" fmla="*/ 384469 h 2473299"/>
                <a:gd name="connsiteX9" fmla="*/ 1766274 w 2459618"/>
                <a:gd name="connsiteY9" fmla="*/ 397595 h 2473299"/>
                <a:gd name="connsiteX10" fmla="*/ 1975753 w 2459618"/>
                <a:gd name="connsiteY10" fmla="*/ 247261 h 2473299"/>
                <a:gd name="connsiteX11" fmla="*/ 2074603 w 2459618"/>
                <a:gd name="connsiteY11" fmla="*/ 330206 h 2473299"/>
                <a:gd name="connsiteX12" fmla="*/ 1962860 w 2459618"/>
                <a:gd name="connsiteY12" fmla="*/ 562752 h 2473299"/>
                <a:gd name="connsiteX13" fmla="*/ 2022282 w 2459618"/>
                <a:gd name="connsiteY13" fmla="*/ 631770 h 2473299"/>
                <a:gd name="connsiteX14" fmla="*/ 2269476 w 2459618"/>
                <a:gd name="connsiteY14" fmla="*/ 562449 h 2473299"/>
                <a:gd name="connsiteX15" fmla="*/ 2333996 w 2459618"/>
                <a:gd name="connsiteY15" fmla="*/ 674201 h 2473299"/>
                <a:gd name="connsiteX16" fmla="*/ 2148398 w 2459618"/>
                <a:gd name="connsiteY16" fmla="*/ 855539 h 2473299"/>
                <a:gd name="connsiteX17" fmla="*/ 2173867 w 2459618"/>
                <a:gd name="connsiteY17" fmla="*/ 914171 h 2473299"/>
                <a:gd name="connsiteX18" fmla="*/ 2186075 w 2459618"/>
                <a:gd name="connsiteY18" fmla="*/ 962482 h 2473299"/>
                <a:gd name="connsiteX19" fmla="*/ 2443892 w 2459618"/>
                <a:gd name="connsiteY19" fmla="*/ 995669 h 2473299"/>
                <a:gd name="connsiteX20" fmla="*/ 2459618 w 2459618"/>
                <a:gd name="connsiteY20" fmla="*/ 1123747 h 2473299"/>
                <a:gd name="connsiteX21" fmla="*/ 2225432 w 2459618"/>
                <a:gd name="connsiteY21" fmla="*/ 1215216 h 2473299"/>
                <a:gd name="connsiteX22" fmla="*/ 2227205 w 2459618"/>
                <a:gd name="connsiteY22" fmla="*/ 1236649 h 2473299"/>
                <a:gd name="connsiteX23" fmla="*/ 2224763 w 2459618"/>
                <a:gd name="connsiteY23" fmla="*/ 1285015 h 2473299"/>
                <a:gd name="connsiteX24" fmla="*/ 2459266 w 2459618"/>
                <a:gd name="connsiteY24" fmla="*/ 1391069 h 2473299"/>
                <a:gd name="connsiteX25" fmla="*/ 2436858 w 2459618"/>
                <a:gd name="connsiteY25" fmla="*/ 1518148 h 2473299"/>
                <a:gd name="connsiteX26" fmla="*/ 2180722 w 2459618"/>
                <a:gd name="connsiteY26" fmla="*/ 1537563 h 2473299"/>
                <a:gd name="connsiteX27" fmla="*/ 2148900 w 2459618"/>
                <a:gd name="connsiteY27" fmla="*/ 1624508 h 2473299"/>
                <a:gd name="connsiteX28" fmla="*/ 2143487 w 2459618"/>
                <a:gd name="connsiteY28" fmla="*/ 1635081 h 2473299"/>
                <a:gd name="connsiteX29" fmla="*/ 2325831 w 2459618"/>
                <a:gd name="connsiteY29" fmla="*/ 1813240 h 2473299"/>
                <a:gd name="connsiteX30" fmla="*/ 2261311 w 2459618"/>
                <a:gd name="connsiteY30" fmla="*/ 1924992 h 2473299"/>
                <a:gd name="connsiteX31" fmla="*/ 2010846 w 2459618"/>
                <a:gd name="connsiteY31" fmla="*/ 1854753 h 2473299"/>
                <a:gd name="connsiteX32" fmla="*/ 1999667 w 2459618"/>
                <a:gd name="connsiteY32" fmla="*/ 1870476 h 2473299"/>
                <a:gd name="connsiteX33" fmla="*/ 1961045 w 2459618"/>
                <a:gd name="connsiteY33" fmla="*/ 1912466 h 2473299"/>
                <a:gd name="connsiteX34" fmla="*/ 2072593 w 2459618"/>
                <a:gd name="connsiteY34" fmla="*/ 2144605 h 2473299"/>
                <a:gd name="connsiteX35" fmla="*/ 1973743 w 2459618"/>
                <a:gd name="connsiteY35" fmla="*/ 2227550 h 2473299"/>
                <a:gd name="connsiteX36" fmla="*/ 1764753 w 2459618"/>
                <a:gd name="connsiteY36" fmla="*/ 2077568 h 2473299"/>
                <a:gd name="connsiteX37" fmla="*/ 1757688 w 2459618"/>
                <a:gd name="connsiteY37" fmla="*/ 2082528 h 2473299"/>
                <a:gd name="connsiteX38" fmla="*/ 1682781 w 2459618"/>
                <a:gd name="connsiteY38" fmla="*/ 2122471 h 2473299"/>
                <a:gd name="connsiteX39" fmla="*/ 1708217 w 2459618"/>
                <a:gd name="connsiteY39" fmla="*/ 2378887 h 2473299"/>
                <a:gd name="connsiteX40" fmla="*/ 1586959 w 2459618"/>
                <a:gd name="connsiteY40" fmla="*/ 2423021 h 2473299"/>
                <a:gd name="connsiteX41" fmla="*/ 1440421 w 2459618"/>
                <a:gd name="connsiteY41" fmla="*/ 2208484 h 2473299"/>
                <a:gd name="connsiteX42" fmla="*/ 1373224 w 2459618"/>
                <a:gd name="connsiteY42" fmla="*/ 2222981 h 2473299"/>
                <a:gd name="connsiteX43" fmla="*/ 1355670 w 2459618"/>
                <a:gd name="connsiteY43" fmla="*/ 2224226 h 2473299"/>
                <a:gd name="connsiteX44" fmla="*/ 1292021 w 2459618"/>
                <a:gd name="connsiteY44" fmla="*/ 2473299 h 2473299"/>
                <a:gd name="connsiteX45" fmla="*/ 1162981 w 2459618"/>
                <a:gd name="connsiteY45" fmla="*/ 2473299 h 2473299"/>
                <a:gd name="connsiteX46" fmla="*/ 1099121 w 2459618"/>
                <a:gd name="connsiteY46" fmla="*/ 2223400 h 2473299"/>
                <a:gd name="connsiteX47" fmla="*/ 1029950 w 2459618"/>
                <a:gd name="connsiteY47" fmla="*/ 2212843 h 2473299"/>
                <a:gd name="connsiteX48" fmla="*/ 1010571 w 2459618"/>
                <a:gd name="connsiteY48" fmla="*/ 2207088 h 2473299"/>
                <a:gd name="connsiteX49" fmla="*/ 865368 w 2459618"/>
                <a:gd name="connsiteY49" fmla="*/ 2419670 h 2473299"/>
                <a:gd name="connsiteX50" fmla="*/ 744110 w 2459618"/>
                <a:gd name="connsiteY50" fmla="*/ 2375536 h 2473299"/>
                <a:gd name="connsiteX51" fmla="*/ 769806 w 2459618"/>
                <a:gd name="connsiteY51" fmla="*/ 2116503 h 2473299"/>
                <a:gd name="connsiteX52" fmla="*/ 714077 w 2459618"/>
                <a:gd name="connsiteY52" fmla="*/ 2088830 h 2473299"/>
                <a:gd name="connsiteX53" fmla="*/ 694596 w 2459618"/>
                <a:gd name="connsiteY53" fmla="*/ 2075241 h 2473299"/>
                <a:gd name="connsiteX54" fmla="*/ 485289 w 2459618"/>
                <a:gd name="connsiteY54" fmla="*/ 2225451 h 2473299"/>
                <a:gd name="connsiteX55" fmla="*/ 386439 w 2459618"/>
                <a:gd name="connsiteY55" fmla="*/ 2142506 h 2473299"/>
                <a:gd name="connsiteX56" fmla="*/ 498177 w 2459618"/>
                <a:gd name="connsiteY56" fmla="*/ 1909970 h 2473299"/>
                <a:gd name="connsiteX57" fmla="*/ 439253 w 2459618"/>
                <a:gd name="connsiteY57" fmla="*/ 1841529 h 2473299"/>
                <a:gd name="connsiteX58" fmla="*/ 192057 w 2459618"/>
                <a:gd name="connsiteY58" fmla="*/ 1910850 h 2473299"/>
                <a:gd name="connsiteX59" fmla="*/ 127537 w 2459618"/>
                <a:gd name="connsiteY59" fmla="*/ 1799098 h 2473299"/>
                <a:gd name="connsiteX60" fmla="*/ 313136 w 2459618"/>
                <a:gd name="connsiteY60" fmla="*/ 1617760 h 2473299"/>
                <a:gd name="connsiteX61" fmla="*/ 287667 w 2459618"/>
                <a:gd name="connsiteY61" fmla="*/ 1559128 h 2473299"/>
                <a:gd name="connsiteX62" fmla="*/ 282245 w 2459618"/>
                <a:gd name="connsiteY62" fmla="*/ 1537672 h 2473299"/>
                <a:gd name="connsiteX63" fmla="*/ 24676 w 2459618"/>
                <a:gd name="connsiteY63" fmla="*/ 1518148 h 2473299"/>
                <a:gd name="connsiteX64" fmla="*/ 2268 w 2459618"/>
                <a:gd name="connsiteY64" fmla="*/ 1391069 h 2473299"/>
                <a:gd name="connsiteX65" fmla="*/ 238274 w 2459618"/>
                <a:gd name="connsiteY65" fmla="*/ 1284335 h 2473299"/>
                <a:gd name="connsiteX66" fmla="*/ 234329 w 2459618"/>
                <a:gd name="connsiteY66" fmla="*/ 1236649 h 2473299"/>
                <a:gd name="connsiteX67" fmla="*/ 235870 w 2459618"/>
                <a:gd name="connsiteY67" fmla="*/ 1201769 h 2473299"/>
                <a:gd name="connsiteX68" fmla="*/ 0 w 2459618"/>
                <a:gd name="connsiteY68" fmla="*/ 1095097 h 2473299"/>
                <a:gd name="connsiteX69" fmla="*/ 22408 w 2459618"/>
                <a:gd name="connsiteY69" fmla="*/ 968017 h 2473299"/>
                <a:gd name="connsiteX70" fmla="*/ 280086 w 2459618"/>
                <a:gd name="connsiteY70" fmla="*/ 948485 h 2473299"/>
                <a:gd name="connsiteX71" fmla="*/ 294792 w 2459618"/>
                <a:gd name="connsiteY71" fmla="*/ 894040 h 2473299"/>
                <a:gd name="connsiteX72" fmla="*/ 310816 w 2459618"/>
                <a:gd name="connsiteY72" fmla="*/ 857696 h 2473299"/>
                <a:gd name="connsiteX73" fmla="*/ 125904 w 2459618"/>
                <a:gd name="connsiteY73" fmla="*/ 677029 h 2473299"/>
                <a:gd name="connsiteX74" fmla="*/ 190424 w 2459618"/>
                <a:gd name="connsiteY74" fmla="*/ 565277 h 2473299"/>
                <a:gd name="connsiteX75" fmla="*/ 438731 w 2459618"/>
                <a:gd name="connsiteY75" fmla="*/ 634910 h 2473299"/>
                <a:gd name="connsiteX76" fmla="*/ 488364 w 2459618"/>
                <a:gd name="connsiteY76" fmla="*/ 572132 h 2473299"/>
                <a:gd name="connsiteX77" fmla="*/ 376431 w 2459618"/>
                <a:gd name="connsiteY77" fmla="*/ 339191 h 2473299"/>
                <a:gd name="connsiteX78" fmla="*/ 475281 w 2459618"/>
                <a:gd name="connsiteY78" fmla="*/ 256246 h 2473299"/>
                <a:gd name="connsiteX79" fmla="*/ 684657 w 2459618"/>
                <a:gd name="connsiteY79" fmla="*/ 406505 h 2473299"/>
                <a:gd name="connsiteX80" fmla="*/ 732177 w 2459618"/>
                <a:gd name="connsiteY80" fmla="*/ 373731 h 2473299"/>
                <a:gd name="connsiteX81" fmla="*/ 769711 w 2459618"/>
                <a:gd name="connsiteY81" fmla="*/ 355834 h 2473299"/>
                <a:gd name="connsiteX82" fmla="*/ 744110 w 2459618"/>
                <a:gd name="connsiteY82" fmla="*/ 97764 h 2473299"/>
                <a:gd name="connsiteX83" fmla="*/ 865368 w 2459618"/>
                <a:gd name="connsiteY83" fmla="*/ 53629 h 2473299"/>
                <a:gd name="connsiteX84" fmla="*/ 1010506 w 2459618"/>
                <a:gd name="connsiteY84" fmla="*/ 266116 h 2473299"/>
                <a:gd name="connsiteX85" fmla="*/ 1029950 w 2459618"/>
                <a:gd name="connsiteY85" fmla="*/ 260455 h 2473299"/>
                <a:gd name="connsiteX86" fmla="*/ 1099121 w 2459618"/>
                <a:gd name="connsiteY86" fmla="*/ 249898 h 247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459618" h="2473299">
                  <a:moveTo>
                    <a:pt x="1162981" y="0"/>
                  </a:moveTo>
                  <a:lnTo>
                    <a:pt x="1292021" y="0"/>
                  </a:lnTo>
                  <a:lnTo>
                    <a:pt x="1355616" y="248861"/>
                  </a:lnTo>
                  <a:lnTo>
                    <a:pt x="1431584" y="260455"/>
                  </a:lnTo>
                  <a:lnTo>
                    <a:pt x="1447881" y="265295"/>
                  </a:lnTo>
                  <a:lnTo>
                    <a:pt x="1590925" y="55873"/>
                  </a:lnTo>
                  <a:lnTo>
                    <a:pt x="1712183" y="100008"/>
                  </a:lnTo>
                  <a:lnTo>
                    <a:pt x="1686945" y="354421"/>
                  </a:lnTo>
                  <a:lnTo>
                    <a:pt x="1747456" y="384469"/>
                  </a:lnTo>
                  <a:lnTo>
                    <a:pt x="1766274" y="397595"/>
                  </a:lnTo>
                  <a:lnTo>
                    <a:pt x="1975753" y="247261"/>
                  </a:lnTo>
                  <a:lnTo>
                    <a:pt x="2074603" y="330206"/>
                  </a:lnTo>
                  <a:lnTo>
                    <a:pt x="1962860" y="562752"/>
                  </a:lnTo>
                  <a:lnTo>
                    <a:pt x="2022282" y="631770"/>
                  </a:lnTo>
                  <a:lnTo>
                    <a:pt x="2269476" y="562449"/>
                  </a:lnTo>
                  <a:lnTo>
                    <a:pt x="2333996" y="674201"/>
                  </a:lnTo>
                  <a:lnTo>
                    <a:pt x="2148398" y="855539"/>
                  </a:lnTo>
                  <a:lnTo>
                    <a:pt x="2173867" y="914171"/>
                  </a:lnTo>
                  <a:lnTo>
                    <a:pt x="2186075" y="962482"/>
                  </a:lnTo>
                  <a:lnTo>
                    <a:pt x="2443892" y="995669"/>
                  </a:lnTo>
                  <a:lnTo>
                    <a:pt x="2459618" y="1123747"/>
                  </a:lnTo>
                  <a:lnTo>
                    <a:pt x="2225432" y="1215216"/>
                  </a:lnTo>
                  <a:lnTo>
                    <a:pt x="2227205" y="1236649"/>
                  </a:lnTo>
                  <a:lnTo>
                    <a:pt x="2224763" y="1285015"/>
                  </a:lnTo>
                  <a:lnTo>
                    <a:pt x="2459266" y="1391069"/>
                  </a:lnTo>
                  <a:lnTo>
                    <a:pt x="2436858" y="1518148"/>
                  </a:lnTo>
                  <a:lnTo>
                    <a:pt x="2180722" y="1537563"/>
                  </a:lnTo>
                  <a:lnTo>
                    <a:pt x="2148900" y="1624508"/>
                  </a:lnTo>
                  <a:lnTo>
                    <a:pt x="2143487" y="1635081"/>
                  </a:lnTo>
                  <a:lnTo>
                    <a:pt x="2325831" y="1813240"/>
                  </a:lnTo>
                  <a:lnTo>
                    <a:pt x="2261311" y="1924992"/>
                  </a:lnTo>
                  <a:lnTo>
                    <a:pt x="2010846" y="1854753"/>
                  </a:lnTo>
                  <a:lnTo>
                    <a:pt x="1999667" y="1870476"/>
                  </a:lnTo>
                  <a:lnTo>
                    <a:pt x="1961045" y="1912466"/>
                  </a:lnTo>
                  <a:lnTo>
                    <a:pt x="2072593" y="2144605"/>
                  </a:lnTo>
                  <a:lnTo>
                    <a:pt x="1973743" y="2227550"/>
                  </a:lnTo>
                  <a:lnTo>
                    <a:pt x="1764753" y="2077568"/>
                  </a:lnTo>
                  <a:lnTo>
                    <a:pt x="1757688" y="2082528"/>
                  </a:lnTo>
                  <a:lnTo>
                    <a:pt x="1682781" y="2122471"/>
                  </a:lnTo>
                  <a:lnTo>
                    <a:pt x="1708217" y="2378887"/>
                  </a:lnTo>
                  <a:lnTo>
                    <a:pt x="1586959" y="2423021"/>
                  </a:lnTo>
                  <a:lnTo>
                    <a:pt x="1440421" y="2208484"/>
                  </a:lnTo>
                  <a:lnTo>
                    <a:pt x="1373224" y="2222981"/>
                  </a:lnTo>
                  <a:lnTo>
                    <a:pt x="1355670" y="2224226"/>
                  </a:lnTo>
                  <a:lnTo>
                    <a:pt x="1292021" y="2473299"/>
                  </a:lnTo>
                  <a:lnTo>
                    <a:pt x="1162981" y="2473299"/>
                  </a:lnTo>
                  <a:lnTo>
                    <a:pt x="1099121" y="2223400"/>
                  </a:lnTo>
                  <a:lnTo>
                    <a:pt x="1029950" y="2212843"/>
                  </a:lnTo>
                  <a:lnTo>
                    <a:pt x="1010571" y="2207088"/>
                  </a:lnTo>
                  <a:lnTo>
                    <a:pt x="865368" y="2419670"/>
                  </a:lnTo>
                  <a:lnTo>
                    <a:pt x="744110" y="2375536"/>
                  </a:lnTo>
                  <a:lnTo>
                    <a:pt x="769806" y="2116503"/>
                  </a:lnTo>
                  <a:lnTo>
                    <a:pt x="714077" y="2088830"/>
                  </a:lnTo>
                  <a:lnTo>
                    <a:pt x="694596" y="2075241"/>
                  </a:lnTo>
                  <a:lnTo>
                    <a:pt x="485289" y="2225451"/>
                  </a:lnTo>
                  <a:lnTo>
                    <a:pt x="386439" y="2142506"/>
                  </a:lnTo>
                  <a:lnTo>
                    <a:pt x="498177" y="1909970"/>
                  </a:lnTo>
                  <a:lnTo>
                    <a:pt x="439253" y="1841529"/>
                  </a:lnTo>
                  <a:lnTo>
                    <a:pt x="192057" y="1910850"/>
                  </a:lnTo>
                  <a:lnTo>
                    <a:pt x="127537" y="1799098"/>
                  </a:lnTo>
                  <a:lnTo>
                    <a:pt x="313136" y="1617760"/>
                  </a:lnTo>
                  <a:lnTo>
                    <a:pt x="287667" y="1559128"/>
                  </a:lnTo>
                  <a:lnTo>
                    <a:pt x="282245" y="1537672"/>
                  </a:lnTo>
                  <a:lnTo>
                    <a:pt x="24676" y="1518148"/>
                  </a:lnTo>
                  <a:lnTo>
                    <a:pt x="2268" y="1391069"/>
                  </a:lnTo>
                  <a:lnTo>
                    <a:pt x="238274" y="1284335"/>
                  </a:lnTo>
                  <a:lnTo>
                    <a:pt x="234329" y="1236649"/>
                  </a:lnTo>
                  <a:lnTo>
                    <a:pt x="235870" y="1201769"/>
                  </a:lnTo>
                  <a:lnTo>
                    <a:pt x="0" y="1095097"/>
                  </a:lnTo>
                  <a:lnTo>
                    <a:pt x="22408" y="968017"/>
                  </a:lnTo>
                  <a:lnTo>
                    <a:pt x="280086" y="948485"/>
                  </a:lnTo>
                  <a:lnTo>
                    <a:pt x="294792" y="894040"/>
                  </a:lnTo>
                  <a:lnTo>
                    <a:pt x="310816" y="857696"/>
                  </a:lnTo>
                  <a:lnTo>
                    <a:pt x="125904" y="677029"/>
                  </a:lnTo>
                  <a:lnTo>
                    <a:pt x="190424" y="565277"/>
                  </a:lnTo>
                  <a:lnTo>
                    <a:pt x="438731" y="634910"/>
                  </a:lnTo>
                  <a:lnTo>
                    <a:pt x="488364" y="572132"/>
                  </a:lnTo>
                  <a:lnTo>
                    <a:pt x="376431" y="339191"/>
                  </a:lnTo>
                  <a:lnTo>
                    <a:pt x="475281" y="256246"/>
                  </a:lnTo>
                  <a:lnTo>
                    <a:pt x="684657" y="406505"/>
                  </a:lnTo>
                  <a:lnTo>
                    <a:pt x="732177" y="373731"/>
                  </a:lnTo>
                  <a:lnTo>
                    <a:pt x="769711" y="355834"/>
                  </a:lnTo>
                  <a:lnTo>
                    <a:pt x="744110" y="97764"/>
                  </a:lnTo>
                  <a:lnTo>
                    <a:pt x="865368" y="53629"/>
                  </a:lnTo>
                  <a:lnTo>
                    <a:pt x="1010506" y="266116"/>
                  </a:lnTo>
                  <a:lnTo>
                    <a:pt x="1029950" y="260455"/>
                  </a:lnTo>
                  <a:lnTo>
                    <a:pt x="1099121" y="2498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10" name="Donut 9">
              <a:extLst>
                <a:ext uri="{FF2B5EF4-FFF2-40B4-BE49-F238E27FC236}">
                  <a16:creationId xmlns:a16="http://schemas.microsoft.com/office/drawing/2014/main" id="{A84551E1-781B-6F58-E246-C9A3907A44D9}"/>
                </a:ext>
              </a:extLst>
            </p:cNvPr>
            <p:cNvSpPr>
              <a:spLocks noChangeAspect="1"/>
            </p:cNvSpPr>
            <p:nvPr/>
          </p:nvSpPr>
          <p:spPr>
            <a:xfrm>
              <a:off x="8303801" y="1700850"/>
              <a:ext cx="1453896" cy="1453896"/>
            </a:xfrm>
            <a:prstGeom prst="donut">
              <a:avLst>
                <a:gd name="adj" fmla="val 59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solidFill>
                  <a:schemeClr val="tx1"/>
                </a:solidFill>
              </a:endParaRPr>
            </a:p>
          </p:txBody>
        </p:sp>
      </p:grpSp>
      <p:grpSp>
        <p:nvGrpSpPr>
          <p:cNvPr id="11" name="Group 10">
            <a:extLst>
              <a:ext uri="{FF2B5EF4-FFF2-40B4-BE49-F238E27FC236}">
                <a16:creationId xmlns:a16="http://schemas.microsoft.com/office/drawing/2014/main" id="{9A328B02-445D-3506-DFAF-252E18E6C804}"/>
              </a:ext>
            </a:extLst>
          </p:cNvPr>
          <p:cNvGrpSpPr>
            <a:grpSpLocks noChangeAspect="1"/>
          </p:cNvGrpSpPr>
          <p:nvPr/>
        </p:nvGrpSpPr>
        <p:grpSpPr>
          <a:xfrm>
            <a:off x="569365" y="1833030"/>
            <a:ext cx="1275197" cy="1275197"/>
            <a:chOff x="7791736" y="1191149"/>
            <a:chExt cx="2473299" cy="2473299"/>
          </a:xfrm>
        </p:grpSpPr>
        <p:sp>
          <p:nvSpPr>
            <p:cNvPr id="12" name="Freeform 11">
              <a:extLst>
                <a:ext uri="{FF2B5EF4-FFF2-40B4-BE49-F238E27FC236}">
                  <a16:creationId xmlns:a16="http://schemas.microsoft.com/office/drawing/2014/main" id="{7F8B14D5-A078-FABF-1E09-AA9FFB9D5A20}"/>
                </a:ext>
              </a:extLst>
            </p:cNvPr>
            <p:cNvSpPr/>
            <p:nvPr/>
          </p:nvSpPr>
          <p:spPr>
            <a:xfrm>
              <a:off x="7791736" y="1191149"/>
              <a:ext cx="2473299" cy="2473299"/>
            </a:xfrm>
            <a:custGeom>
              <a:avLst/>
              <a:gdLst>
                <a:gd name="connsiteX0" fmla="*/ 1162981 w 2459618"/>
                <a:gd name="connsiteY0" fmla="*/ 0 h 2473299"/>
                <a:gd name="connsiteX1" fmla="*/ 1292021 w 2459618"/>
                <a:gd name="connsiteY1" fmla="*/ 0 h 2473299"/>
                <a:gd name="connsiteX2" fmla="*/ 1355616 w 2459618"/>
                <a:gd name="connsiteY2" fmla="*/ 248861 h 2473299"/>
                <a:gd name="connsiteX3" fmla="*/ 1431584 w 2459618"/>
                <a:gd name="connsiteY3" fmla="*/ 260455 h 2473299"/>
                <a:gd name="connsiteX4" fmla="*/ 1447881 w 2459618"/>
                <a:gd name="connsiteY4" fmla="*/ 265295 h 2473299"/>
                <a:gd name="connsiteX5" fmla="*/ 1590925 w 2459618"/>
                <a:gd name="connsiteY5" fmla="*/ 55873 h 2473299"/>
                <a:gd name="connsiteX6" fmla="*/ 1712183 w 2459618"/>
                <a:gd name="connsiteY6" fmla="*/ 100008 h 2473299"/>
                <a:gd name="connsiteX7" fmla="*/ 1686945 w 2459618"/>
                <a:gd name="connsiteY7" fmla="*/ 354421 h 2473299"/>
                <a:gd name="connsiteX8" fmla="*/ 1747456 w 2459618"/>
                <a:gd name="connsiteY8" fmla="*/ 384469 h 2473299"/>
                <a:gd name="connsiteX9" fmla="*/ 1766274 w 2459618"/>
                <a:gd name="connsiteY9" fmla="*/ 397595 h 2473299"/>
                <a:gd name="connsiteX10" fmla="*/ 1975753 w 2459618"/>
                <a:gd name="connsiteY10" fmla="*/ 247261 h 2473299"/>
                <a:gd name="connsiteX11" fmla="*/ 2074603 w 2459618"/>
                <a:gd name="connsiteY11" fmla="*/ 330206 h 2473299"/>
                <a:gd name="connsiteX12" fmla="*/ 1962860 w 2459618"/>
                <a:gd name="connsiteY12" fmla="*/ 562752 h 2473299"/>
                <a:gd name="connsiteX13" fmla="*/ 2022282 w 2459618"/>
                <a:gd name="connsiteY13" fmla="*/ 631770 h 2473299"/>
                <a:gd name="connsiteX14" fmla="*/ 2269476 w 2459618"/>
                <a:gd name="connsiteY14" fmla="*/ 562449 h 2473299"/>
                <a:gd name="connsiteX15" fmla="*/ 2333996 w 2459618"/>
                <a:gd name="connsiteY15" fmla="*/ 674201 h 2473299"/>
                <a:gd name="connsiteX16" fmla="*/ 2148398 w 2459618"/>
                <a:gd name="connsiteY16" fmla="*/ 855539 h 2473299"/>
                <a:gd name="connsiteX17" fmla="*/ 2173867 w 2459618"/>
                <a:gd name="connsiteY17" fmla="*/ 914171 h 2473299"/>
                <a:gd name="connsiteX18" fmla="*/ 2186075 w 2459618"/>
                <a:gd name="connsiteY18" fmla="*/ 962482 h 2473299"/>
                <a:gd name="connsiteX19" fmla="*/ 2443892 w 2459618"/>
                <a:gd name="connsiteY19" fmla="*/ 995669 h 2473299"/>
                <a:gd name="connsiteX20" fmla="*/ 2459618 w 2459618"/>
                <a:gd name="connsiteY20" fmla="*/ 1123747 h 2473299"/>
                <a:gd name="connsiteX21" fmla="*/ 2225432 w 2459618"/>
                <a:gd name="connsiteY21" fmla="*/ 1215216 h 2473299"/>
                <a:gd name="connsiteX22" fmla="*/ 2227205 w 2459618"/>
                <a:gd name="connsiteY22" fmla="*/ 1236649 h 2473299"/>
                <a:gd name="connsiteX23" fmla="*/ 2224763 w 2459618"/>
                <a:gd name="connsiteY23" fmla="*/ 1285015 h 2473299"/>
                <a:gd name="connsiteX24" fmla="*/ 2459266 w 2459618"/>
                <a:gd name="connsiteY24" fmla="*/ 1391069 h 2473299"/>
                <a:gd name="connsiteX25" fmla="*/ 2436858 w 2459618"/>
                <a:gd name="connsiteY25" fmla="*/ 1518148 h 2473299"/>
                <a:gd name="connsiteX26" fmla="*/ 2180722 w 2459618"/>
                <a:gd name="connsiteY26" fmla="*/ 1537563 h 2473299"/>
                <a:gd name="connsiteX27" fmla="*/ 2148900 w 2459618"/>
                <a:gd name="connsiteY27" fmla="*/ 1624508 h 2473299"/>
                <a:gd name="connsiteX28" fmla="*/ 2143487 w 2459618"/>
                <a:gd name="connsiteY28" fmla="*/ 1635081 h 2473299"/>
                <a:gd name="connsiteX29" fmla="*/ 2325831 w 2459618"/>
                <a:gd name="connsiteY29" fmla="*/ 1813240 h 2473299"/>
                <a:gd name="connsiteX30" fmla="*/ 2261311 w 2459618"/>
                <a:gd name="connsiteY30" fmla="*/ 1924992 h 2473299"/>
                <a:gd name="connsiteX31" fmla="*/ 2010846 w 2459618"/>
                <a:gd name="connsiteY31" fmla="*/ 1854753 h 2473299"/>
                <a:gd name="connsiteX32" fmla="*/ 1999667 w 2459618"/>
                <a:gd name="connsiteY32" fmla="*/ 1870476 h 2473299"/>
                <a:gd name="connsiteX33" fmla="*/ 1961045 w 2459618"/>
                <a:gd name="connsiteY33" fmla="*/ 1912466 h 2473299"/>
                <a:gd name="connsiteX34" fmla="*/ 2072593 w 2459618"/>
                <a:gd name="connsiteY34" fmla="*/ 2144605 h 2473299"/>
                <a:gd name="connsiteX35" fmla="*/ 1973743 w 2459618"/>
                <a:gd name="connsiteY35" fmla="*/ 2227550 h 2473299"/>
                <a:gd name="connsiteX36" fmla="*/ 1764753 w 2459618"/>
                <a:gd name="connsiteY36" fmla="*/ 2077568 h 2473299"/>
                <a:gd name="connsiteX37" fmla="*/ 1757688 w 2459618"/>
                <a:gd name="connsiteY37" fmla="*/ 2082528 h 2473299"/>
                <a:gd name="connsiteX38" fmla="*/ 1682781 w 2459618"/>
                <a:gd name="connsiteY38" fmla="*/ 2122471 h 2473299"/>
                <a:gd name="connsiteX39" fmla="*/ 1708217 w 2459618"/>
                <a:gd name="connsiteY39" fmla="*/ 2378887 h 2473299"/>
                <a:gd name="connsiteX40" fmla="*/ 1586959 w 2459618"/>
                <a:gd name="connsiteY40" fmla="*/ 2423021 h 2473299"/>
                <a:gd name="connsiteX41" fmla="*/ 1440421 w 2459618"/>
                <a:gd name="connsiteY41" fmla="*/ 2208484 h 2473299"/>
                <a:gd name="connsiteX42" fmla="*/ 1373224 w 2459618"/>
                <a:gd name="connsiteY42" fmla="*/ 2222981 h 2473299"/>
                <a:gd name="connsiteX43" fmla="*/ 1355670 w 2459618"/>
                <a:gd name="connsiteY43" fmla="*/ 2224226 h 2473299"/>
                <a:gd name="connsiteX44" fmla="*/ 1292021 w 2459618"/>
                <a:gd name="connsiteY44" fmla="*/ 2473299 h 2473299"/>
                <a:gd name="connsiteX45" fmla="*/ 1162981 w 2459618"/>
                <a:gd name="connsiteY45" fmla="*/ 2473299 h 2473299"/>
                <a:gd name="connsiteX46" fmla="*/ 1099121 w 2459618"/>
                <a:gd name="connsiteY46" fmla="*/ 2223400 h 2473299"/>
                <a:gd name="connsiteX47" fmla="*/ 1029950 w 2459618"/>
                <a:gd name="connsiteY47" fmla="*/ 2212843 h 2473299"/>
                <a:gd name="connsiteX48" fmla="*/ 1010571 w 2459618"/>
                <a:gd name="connsiteY48" fmla="*/ 2207088 h 2473299"/>
                <a:gd name="connsiteX49" fmla="*/ 865368 w 2459618"/>
                <a:gd name="connsiteY49" fmla="*/ 2419670 h 2473299"/>
                <a:gd name="connsiteX50" fmla="*/ 744110 w 2459618"/>
                <a:gd name="connsiteY50" fmla="*/ 2375536 h 2473299"/>
                <a:gd name="connsiteX51" fmla="*/ 769806 w 2459618"/>
                <a:gd name="connsiteY51" fmla="*/ 2116503 h 2473299"/>
                <a:gd name="connsiteX52" fmla="*/ 714077 w 2459618"/>
                <a:gd name="connsiteY52" fmla="*/ 2088830 h 2473299"/>
                <a:gd name="connsiteX53" fmla="*/ 694596 w 2459618"/>
                <a:gd name="connsiteY53" fmla="*/ 2075241 h 2473299"/>
                <a:gd name="connsiteX54" fmla="*/ 485289 w 2459618"/>
                <a:gd name="connsiteY54" fmla="*/ 2225451 h 2473299"/>
                <a:gd name="connsiteX55" fmla="*/ 386439 w 2459618"/>
                <a:gd name="connsiteY55" fmla="*/ 2142506 h 2473299"/>
                <a:gd name="connsiteX56" fmla="*/ 498177 w 2459618"/>
                <a:gd name="connsiteY56" fmla="*/ 1909970 h 2473299"/>
                <a:gd name="connsiteX57" fmla="*/ 439253 w 2459618"/>
                <a:gd name="connsiteY57" fmla="*/ 1841529 h 2473299"/>
                <a:gd name="connsiteX58" fmla="*/ 192057 w 2459618"/>
                <a:gd name="connsiteY58" fmla="*/ 1910850 h 2473299"/>
                <a:gd name="connsiteX59" fmla="*/ 127537 w 2459618"/>
                <a:gd name="connsiteY59" fmla="*/ 1799098 h 2473299"/>
                <a:gd name="connsiteX60" fmla="*/ 313136 w 2459618"/>
                <a:gd name="connsiteY60" fmla="*/ 1617760 h 2473299"/>
                <a:gd name="connsiteX61" fmla="*/ 287667 w 2459618"/>
                <a:gd name="connsiteY61" fmla="*/ 1559128 h 2473299"/>
                <a:gd name="connsiteX62" fmla="*/ 282245 w 2459618"/>
                <a:gd name="connsiteY62" fmla="*/ 1537672 h 2473299"/>
                <a:gd name="connsiteX63" fmla="*/ 24676 w 2459618"/>
                <a:gd name="connsiteY63" fmla="*/ 1518148 h 2473299"/>
                <a:gd name="connsiteX64" fmla="*/ 2268 w 2459618"/>
                <a:gd name="connsiteY64" fmla="*/ 1391069 h 2473299"/>
                <a:gd name="connsiteX65" fmla="*/ 238274 w 2459618"/>
                <a:gd name="connsiteY65" fmla="*/ 1284335 h 2473299"/>
                <a:gd name="connsiteX66" fmla="*/ 234329 w 2459618"/>
                <a:gd name="connsiteY66" fmla="*/ 1236649 h 2473299"/>
                <a:gd name="connsiteX67" fmla="*/ 235870 w 2459618"/>
                <a:gd name="connsiteY67" fmla="*/ 1201769 h 2473299"/>
                <a:gd name="connsiteX68" fmla="*/ 0 w 2459618"/>
                <a:gd name="connsiteY68" fmla="*/ 1095097 h 2473299"/>
                <a:gd name="connsiteX69" fmla="*/ 22408 w 2459618"/>
                <a:gd name="connsiteY69" fmla="*/ 968017 h 2473299"/>
                <a:gd name="connsiteX70" fmla="*/ 280086 w 2459618"/>
                <a:gd name="connsiteY70" fmla="*/ 948485 h 2473299"/>
                <a:gd name="connsiteX71" fmla="*/ 294792 w 2459618"/>
                <a:gd name="connsiteY71" fmla="*/ 894040 h 2473299"/>
                <a:gd name="connsiteX72" fmla="*/ 310816 w 2459618"/>
                <a:gd name="connsiteY72" fmla="*/ 857696 h 2473299"/>
                <a:gd name="connsiteX73" fmla="*/ 125904 w 2459618"/>
                <a:gd name="connsiteY73" fmla="*/ 677029 h 2473299"/>
                <a:gd name="connsiteX74" fmla="*/ 190424 w 2459618"/>
                <a:gd name="connsiteY74" fmla="*/ 565277 h 2473299"/>
                <a:gd name="connsiteX75" fmla="*/ 438731 w 2459618"/>
                <a:gd name="connsiteY75" fmla="*/ 634910 h 2473299"/>
                <a:gd name="connsiteX76" fmla="*/ 488364 w 2459618"/>
                <a:gd name="connsiteY76" fmla="*/ 572132 h 2473299"/>
                <a:gd name="connsiteX77" fmla="*/ 376431 w 2459618"/>
                <a:gd name="connsiteY77" fmla="*/ 339191 h 2473299"/>
                <a:gd name="connsiteX78" fmla="*/ 475281 w 2459618"/>
                <a:gd name="connsiteY78" fmla="*/ 256246 h 2473299"/>
                <a:gd name="connsiteX79" fmla="*/ 684657 w 2459618"/>
                <a:gd name="connsiteY79" fmla="*/ 406505 h 2473299"/>
                <a:gd name="connsiteX80" fmla="*/ 732177 w 2459618"/>
                <a:gd name="connsiteY80" fmla="*/ 373731 h 2473299"/>
                <a:gd name="connsiteX81" fmla="*/ 769711 w 2459618"/>
                <a:gd name="connsiteY81" fmla="*/ 355834 h 2473299"/>
                <a:gd name="connsiteX82" fmla="*/ 744110 w 2459618"/>
                <a:gd name="connsiteY82" fmla="*/ 97764 h 2473299"/>
                <a:gd name="connsiteX83" fmla="*/ 865368 w 2459618"/>
                <a:gd name="connsiteY83" fmla="*/ 53629 h 2473299"/>
                <a:gd name="connsiteX84" fmla="*/ 1010506 w 2459618"/>
                <a:gd name="connsiteY84" fmla="*/ 266116 h 2473299"/>
                <a:gd name="connsiteX85" fmla="*/ 1029950 w 2459618"/>
                <a:gd name="connsiteY85" fmla="*/ 260455 h 2473299"/>
                <a:gd name="connsiteX86" fmla="*/ 1099121 w 2459618"/>
                <a:gd name="connsiteY86" fmla="*/ 249898 h 247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459618" h="2473299">
                  <a:moveTo>
                    <a:pt x="1162981" y="0"/>
                  </a:moveTo>
                  <a:lnTo>
                    <a:pt x="1292021" y="0"/>
                  </a:lnTo>
                  <a:lnTo>
                    <a:pt x="1355616" y="248861"/>
                  </a:lnTo>
                  <a:lnTo>
                    <a:pt x="1431584" y="260455"/>
                  </a:lnTo>
                  <a:lnTo>
                    <a:pt x="1447881" y="265295"/>
                  </a:lnTo>
                  <a:lnTo>
                    <a:pt x="1590925" y="55873"/>
                  </a:lnTo>
                  <a:lnTo>
                    <a:pt x="1712183" y="100008"/>
                  </a:lnTo>
                  <a:lnTo>
                    <a:pt x="1686945" y="354421"/>
                  </a:lnTo>
                  <a:lnTo>
                    <a:pt x="1747456" y="384469"/>
                  </a:lnTo>
                  <a:lnTo>
                    <a:pt x="1766274" y="397595"/>
                  </a:lnTo>
                  <a:lnTo>
                    <a:pt x="1975753" y="247261"/>
                  </a:lnTo>
                  <a:lnTo>
                    <a:pt x="2074603" y="330206"/>
                  </a:lnTo>
                  <a:lnTo>
                    <a:pt x="1962860" y="562752"/>
                  </a:lnTo>
                  <a:lnTo>
                    <a:pt x="2022282" y="631770"/>
                  </a:lnTo>
                  <a:lnTo>
                    <a:pt x="2269476" y="562449"/>
                  </a:lnTo>
                  <a:lnTo>
                    <a:pt x="2333996" y="674201"/>
                  </a:lnTo>
                  <a:lnTo>
                    <a:pt x="2148398" y="855539"/>
                  </a:lnTo>
                  <a:lnTo>
                    <a:pt x="2173867" y="914171"/>
                  </a:lnTo>
                  <a:lnTo>
                    <a:pt x="2186075" y="962482"/>
                  </a:lnTo>
                  <a:lnTo>
                    <a:pt x="2443892" y="995669"/>
                  </a:lnTo>
                  <a:lnTo>
                    <a:pt x="2459618" y="1123747"/>
                  </a:lnTo>
                  <a:lnTo>
                    <a:pt x="2225432" y="1215216"/>
                  </a:lnTo>
                  <a:lnTo>
                    <a:pt x="2227205" y="1236649"/>
                  </a:lnTo>
                  <a:lnTo>
                    <a:pt x="2224763" y="1285015"/>
                  </a:lnTo>
                  <a:lnTo>
                    <a:pt x="2459266" y="1391069"/>
                  </a:lnTo>
                  <a:lnTo>
                    <a:pt x="2436858" y="1518148"/>
                  </a:lnTo>
                  <a:lnTo>
                    <a:pt x="2180722" y="1537563"/>
                  </a:lnTo>
                  <a:lnTo>
                    <a:pt x="2148900" y="1624508"/>
                  </a:lnTo>
                  <a:lnTo>
                    <a:pt x="2143487" y="1635081"/>
                  </a:lnTo>
                  <a:lnTo>
                    <a:pt x="2325831" y="1813240"/>
                  </a:lnTo>
                  <a:lnTo>
                    <a:pt x="2261311" y="1924992"/>
                  </a:lnTo>
                  <a:lnTo>
                    <a:pt x="2010846" y="1854753"/>
                  </a:lnTo>
                  <a:lnTo>
                    <a:pt x="1999667" y="1870476"/>
                  </a:lnTo>
                  <a:lnTo>
                    <a:pt x="1961045" y="1912466"/>
                  </a:lnTo>
                  <a:lnTo>
                    <a:pt x="2072593" y="2144605"/>
                  </a:lnTo>
                  <a:lnTo>
                    <a:pt x="1973743" y="2227550"/>
                  </a:lnTo>
                  <a:lnTo>
                    <a:pt x="1764753" y="2077568"/>
                  </a:lnTo>
                  <a:lnTo>
                    <a:pt x="1757688" y="2082528"/>
                  </a:lnTo>
                  <a:lnTo>
                    <a:pt x="1682781" y="2122471"/>
                  </a:lnTo>
                  <a:lnTo>
                    <a:pt x="1708217" y="2378887"/>
                  </a:lnTo>
                  <a:lnTo>
                    <a:pt x="1586959" y="2423021"/>
                  </a:lnTo>
                  <a:lnTo>
                    <a:pt x="1440421" y="2208484"/>
                  </a:lnTo>
                  <a:lnTo>
                    <a:pt x="1373224" y="2222981"/>
                  </a:lnTo>
                  <a:lnTo>
                    <a:pt x="1355670" y="2224226"/>
                  </a:lnTo>
                  <a:lnTo>
                    <a:pt x="1292021" y="2473299"/>
                  </a:lnTo>
                  <a:lnTo>
                    <a:pt x="1162981" y="2473299"/>
                  </a:lnTo>
                  <a:lnTo>
                    <a:pt x="1099121" y="2223400"/>
                  </a:lnTo>
                  <a:lnTo>
                    <a:pt x="1029950" y="2212843"/>
                  </a:lnTo>
                  <a:lnTo>
                    <a:pt x="1010571" y="2207088"/>
                  </a:lnTo>
                  <a:lnTo>
                    <a:pt x="865368" y="2419670"/>
                  </a:lnTo>
                  <a:lnTo>
                    <a:pt x="744110" y="2375536"/>
                  </a:lnTo>
                  <a:lnTo>
                    <a:pt x="769806" y="2116503"/>
                  </a:lnTo>
                  <a:lnTo>
                    <a:pt x="714077" y="2088830"/>
                  </a:lnTo>
                  <a:lnTo>
                    <a:pt x="694596" y="2075241"/>
                  </a:lnTo>
                  <a:lnTo>
                    <a:pt x="485289" y="2225451"/>
                  </a:lnTo>
                  <a:lnTo>
                    <a:pt x="386439" y="2142506"/>
                  </a:lnTo>
                  <a:lnTo>
                    <a:pt x="498177" y="1909970"/>
                  </a:lnTo>
                  <a:lnTo>
                    <a:pt x="439253" y="1841529"/>
                  </a:lnTo>
                  <a:lnTo>
                    <a:pt x="192057" y="1910850"/>
                  </a:lnTo>
                  <a:lnTo>
                    <a:pt x="127537" y="1799098"/>
                  </a:lnTo>
                  <a:lnTo>
                    <a:pt x="313136" y="1617760"/>
                  </a:lnTo>
                  <a:lnTo>
                    <a:pt x="287667" y="1559128"/>
                  </a:lnTo>
                  <a:lnTo>
                    <a:pt x="282245" y="1537672"/>
                  </a:lnTo>
                  <a:lnTo>
                    <a:pt x="24676" y="1518148"/>
                  </a:lnTo>
                  <a:lnTo>
                    <a:pt x="2268" y="1391069"/>
                  </a:lnTo>
                  <a:lnTo>
                    <a:pt x="238274" y="1284335"/>
                  </a:lnTo>
                  <a:lnTo>
                    <a:pt x="234329" y="1236649"/>
                  </a:lnTo>
                  <a:lnTo>
                    <a:pt x="235870" y="1201769"/>
                  </a:lnTo>
                  <a:lnTo>
                    <a:pt x="0" y="1095097"/>
                  </a:lnTo>
                  <a:lnTo>
                    <a:pt x="22408" y="968017"/>
                  </a:lnTo>
                  <a:lnTo>
                    <a:pt x="280086" y="948485"/>
                  </a:lnTo>
                  <a:lnTo>
                    <a:pt x="294792" y="894040"/>
                  </a:lnTo>
                  <a:lnTo>
                    <a:pt x="310816" y="857696"/>
                  </a:lnTo>
                  <a:lnTo>
                    <a:pt x="125904" y="677029"/>
                  </a:lnTo>
                  <a:lnTo>
                    <a:pt x="190424" y="565277"/>
                  </a:lnTo>
                  <a:lnTo>
                    <a:pt x="438731" y="634910"/>
                  </a:lnTo>
                  <a:lnTo>
                    <a:pt x="488364" y="572132"/>
                  </a:lnTo>
                  <a:lnTo>
                    <a:pt x="376431" y="339191"/>
                  </a:lnTo>
                  <a:lnTo>
                    <a:pt x="475281" y="256246"/>
                  </a:lnTo>
                  <a:lnTo>
                    <a:pt x="684657" y="406505"/>
                  </a:lnTo>
                  <a:lnTo>
                    <a:pt x="732177" y="373731"/>
                  </a:lnTo>
                  <a:lnTo>
                    <a:pt x="769711" y="355834"/>
                  </a:lnTo>
                  <a:lnTo>
                    <a:pt x="744110" y="97764"/>
                  </a:lnTo>
                  <a:lnTo>
                    <a:pt x="865368" y="53629"/>
                  </a:lnTo>
                  <a:lnTo>
                    <a:pt x="1010506" y="266116"/>
                  </a:lnTo>
                  <a:lnTo>
                    <a:pt x="1029950" y="260455"/>
                  </a:lnTo>
                  <a:lnTo>
                    <a:pt x="1099121" y="24989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13" name="Donut 12">
              <a:extLst>
                <a:ext uri="{FF2B5EF4-FFF2-40B4-BE49-F238E27FC236}">
                  <a16:creationId xmlns:a16="http://schemas.microsoft.com/office/drawing/2014/main" id="{13273F1B-03D6-FDF8-D30F-3A68A1BDA743}"/>
                </a:ext>
              </a:extLst>
            </p:cNvPr>
            <p:cNvSpPr>
              <a:spLocks noChangeAspect="1"/>
            </p:cNvSpPr>
            <p:nvPr/>
          </p:nvSpPr>
          <p:spPr>
            <a:xfrm>
              <a:off x="8301438" y="1700851"/>
              <a:ext cx="1453896" cy="1453896"/>
            </a:xfrm>
            <a:prstGeom prst="donut">
              <a:avLst>
                <a:gd name="adj" fmla="val 59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solidFill>
                  <a:schemeClr val="tx1"/>
                </a:solidFill>
              </a:endParaRPr>
            </a:p>
          </p:txBody>
        </p:sp>
      </p:grpSp>
      <p:grpSp>
        <p:nvGrpSpPr>
          <p:cNvPr id="14" name="Group 13">
            <a:extLst>
              <a:ext uri="{FF2B5EF4-FFF2-40B4-BE49-F238E27FC236}">
                <a16:creationId xmlns:a16="http://schemas.microsoft.com/office/drawing/2014/main" id="{1977A3B0-5A8C-AC97-DF09-482BA96E9FB4}"/>
              </a:ext>
            </a:extLst>
          </p:cNvPr>
          <p:cNvGrpSpPr>
            <a:grpSpLocks noChangeAspect="1"/>
          </p:cNvGrpSpPr>
          <p:nvPr/>
        </p:nvGrpSpPr>
        <p:grpSpPr>
          <a:xfrm>
            <a:off x="1582654" y="1037956"/>
            <a:ext cx="1414080" cy="1410709"/>
            <a:chOff x="7791736" y="1191149"/>
            <a:chExt cx="2479208" cy="2473299"/>
          </a:xfrm>
        </p:grpSpPr>
        <p:sp>
          <p:nvSpPr>
            <p:cNvPr id="15" name="Freeform 14">
              <a:extLst>
                <a:ext uri="{FF2B5EF4-FFF2-40B4-BE49-F238E27FC236}">
                  <a16:creationId xmlns:a16="http://schemas.microsoft.com/office/drawing/2014/main" id="{AA4AF392-7F4E-B432-7120-E2FC6FD7537E}"/>
                </a:ext>
              </a:extLst>
            </p:cNvPr>
            <p:cNvSpPr/>
            <p:nvPr/>
          </p:nvSpPr>
          <p:spPr>
            <a:xfrm>
              <a:off x="7791736" y="1191149"/>
              <a:ext cx="2479208" cy="2473299"/>
            </a:xfrm>
            <a:custGeom>
              <a:avLst/>
              <a:gdLst>
                <a:gd name="connsiteX0" fmla="*/ 1162981 w 2459618"/>
                <a:gd name="connsiteY0" fmla="*/ 0 h 2473299"/>
                <a:gd name="connsiteX1" fmla="*/ 1292021 w 2459618"/>
                <a:gd name="connsiteY1" fmla="*/ 0 h 2473299"/>
                <a:gd name="connsiteX2" fmla="*/ 1355616 w 2459618"/>
                <a:gd name="connsiteY2" fmla="*/ 248861 h 2473299"/>
                <a:gd name="connsiteX3" fmla="*/ 1431584 w 2459618"/>
                <a:gd name="connsiteY3" fmla="*/ 260455 h 2473299"/>
                <a:gd name="connsiteX4" fmla="*/ 1447881 w 2459618"/>
                <a:gd name="connsiteY4" fmla="*/ 265295 h 2473299"/>
                <a:gd name="connsiteX5" fmla="*/ 1590925 w 2459618"/>
                <a:gd name="connsiteY5" fmla="*/ 55873 h 2473299"/>
                <a:gd name="connsiteX6" fmla="*/ 1712183 w 2459618"/>
                <a:gd name="connsiteY6" fmla="*/ 100008 h 2473299"/>
                <a:gd name="connsiteX7" fmla="*/ 1686945 w 2459618"/>
                <a:gd name="connsiteY7" fmla="*/ 354421 h 2473299"/>
                <a:gd name="connsiteX8" fmla="*/ 1747456 w 2459618"/>
                <a:gd name="connsiteY8" fmla="*/ 384469 h 2473299"/>
                <a:gd name="connsiteX9" fmla="*/ 1766274 w 2459618"/>
                <a:gd name="connsiteY9" fmla="*/ 397595 h 2473299"/>
                <a:gd name="connsiteX10" fmla="*/ 1975753 w 2459618"/>
                <a:gd name="connsiteY10" fmla="*/ 247261 h 2473299"/>
                <a:gd name="connsiteX11" fmla="*/ 2074603 w 2459618"/>
                <a:gd name="connsiteY11" fmla="*/ 330206 h 2473299"/>
                <a:gd name="connsiteX12" fmla="*/ 1962860 w 2459618"/>
                <a:gd name="connsiteY12" fmla="*/ 562752 h 2473299"/>
                <a:gd name="connsiteX13" fmla="*/ 2022282 w 2459618"/>
                <a:gd name="connsiteY13" fmla="*/ 631770 h 2473299"/>
                <a:gd name="connsiteX14" fmla="*/ 2269476 w 2459618"/>
                <a:gd name="connsiteY14" fmla="*/ 562449 h 2473299"/>
                <a:gd name="connsiteX15" fmla="*/ 2333996 w 2459618"/>
                <a:gd name="connsiteY15" fmla="*/ 674201 h 2473299"/>
                <a:gd name="connsiteX16" fmla="*/ 2148398 w 2459618"/>
                <a:gd name="connsiteY16" fmla="*/ 855539 h 2473299"/>
                <a:gd name="connsiteX17" fmla="*/ 2173867 w 2459618"/>
                <a:gd name="connsiteY17" fmla="*/ 914171 h 2473299"/>
                <a:gd name="connsiteX18" fmla="*/ 2186075 w 2459618"/>
                <a:gd name="connsiteY18" fmla="*/ 962482 h 2473299"/>
                <a:gd name="connsiteX19" fmla="*/ 2443892 w 2459618"/>
                <a:gd name="connsiteY19" fmla="*/ 995669 h 2473299"/>
                <a:gd name="connsiteX20" fmla="*/ 2459618 w 2459618"/>
                <a:gd name="connsiteY20" fmla="*/ 1123747 h 2473299"/>
                <a:gd name="connsiteX21" fmla="*/ 2225432 w 2459618"/>
                <a:gd name="connsiteY21" fmla="*/ 1215216 h 2473299"/>
                <a:gd name="connsiteX22" fmla="*/ 2227205 w 2459618"/>
                <a:gd name="connsiteY22" fmla="*/ 1236649 h 2473299"/>
                <a:gd name="connsiteX23" fmla="*/ 2224763 w 2459618"/>
                <a:gd name="connsiteY23" fmla="*/ 1285015 h 2473299"/>
                <a:gd name="connsiteX24" fmla="*/ 2459266 w 2459618"/>
                <a:gd name="connsiteY24" fmla="*/ 1391069 h 2473299"/>
                <a:gd name="connsiteX25" fmla="*/ 2436858 w 2459618"/>
                <a:gd name="connsiteY25" fmla="*/ 1518148 h 2473299"/>
                <a:gd name="connsiteX26" fmla="*/ 2180722 w 2459618"/>
                <a:gd name="connsiteY26" fmla="*/ 1537563 h 2473299"/>
                <a:gd name="connsiteX27" fmla="*/ 2148900 w 2459618"/>
                <a:gd name="connsiteY27" fmla="*/ 1624508 h 2473299"/>
                <a:gd name="connsiteX28" fmla="*/ 2143487 w 2459618"/>
                <a:gd name="connsiteY28" fmla="*/ 1635081 h 2473299"/>
                <a:gd name="connsiteX29" fmla="*/ 2325831 w 2459618"/>
                <a:gd name="connsiteY29" fmla="*/ 1813240 h 2473299"/>
                <a:gd name="connsiteX30" fmla="*/ 2261311 w 2459618"/>
                <a:gd name="connsiteY30" fmla="*/ 1924992 h 2473299"/>
                <a:gd name="connsiteX31" fmla="*/ 2010846 w 2459618"/>
                <a:gd name="connsiteY31" fmla="*/ 1854753 h 2473299"/>
                <a:gd name="connsiteX32" fmla="*/ 1999667 w 2459618"/>
                <a:gd name="connsiteY32" fmla="*/ 1870476 h 2473299"/>
                <a:gd name="connsiteX33" fmla="*/ 1961045 w 2459618"/>
                <a:gd name="connsiteY33" fmla="*/ 1912466 h 2473299"/>
                <a:gd name="connsiteX34" fmla="*/ 2072593 w 2459618"/>
                <a:gd name="connsiteY34" fmla="*/ 2144605 h 2473299"/>
                <a:gd name="connsiteX35" fmla="*/ 1973743 w 2459618"/>
                <a:gd name="connsiteY35" fmla="*/ 2227550 h 2473299"/>
                <a:gd name="connsiteX36" fmla="*/ 1764753 w 2459618"/>
                <a:gd name="connsiteY36" fmla="*/ 2077568 h 2473299"/>
                <a:gd name="connsiteX37" fmla="*/ 1757688 w 2459618"/>
                <a:gd name="connsiteY37" fmla="*/ 2082528 h 2473299"/>
                <a:gd name="connsiteX38" fmla="*/ 1682781 w 2459618"/>
                <a:gd name="connsiteY38" fmla="*/ 2122471 h 2473299"/>
                <a:gd name="connsiteX39" fmla="*/ 1708217 w 2459618"/>
                <a:gd name="connsiteY39" fmla="*/ 2378887 h 2473299"/>
                <a:gd name="connsiteX40" fmla="*/ 1586959 w 2459618"/>
                <a:gd name="connsiteY40" fmla="*/ 2423021 h 2473299"/>
                <a:gd name="connsiteX41" fmla="*/ 1440421 w 2459618"/>
                <a:gd name="connsiteY41" fmla="*/ 2208484 h 2473299"/>
                <a:gd name="connsiteX42" fmla="*/ 1373224 w 2459618"/>
                <a:gd name="connsiteY42" fmla="*/ 2222981 h 2473299"/>
                <a:gd name="connsiteX43" fmla="*/ 1355670 w 2459618"/>
                <a:gd name="connsiteY43" fmla="*/ 2224226 h 2473299"/>
                <a:gd name="connsiteX44" fmla="*/ 1292021 w 2459618"/>
                <a:gd name="connsiteY44" fmla="*/ 2473299 h 2473299"/>
                <a:gd name="connsiteX45" fmla="*/ 1162981 w 2459618"/>
                <a:gd name="connsiteY45" fmla="*/ 2473299 h 2473299"/>
                <a:gd name="connsiteX46" fmla="*/ 1099121 w 2459618"/>
                <a:gd name="connsiteY46" fmla="*/ 2223400 h 2473299"/>
                <a:gd name="connsiteX47" fmla="*/ 1029950 w 2459618"/>
                <a:gd name="connsiteY47" fmla="*/ 2212843 h 2473299"/>
                <a:gd name="connsiteX48" fmla="*/ 1010571 w 2459618"/>
                <a:gd name="connsiteY48" fmla="*/ 2207088 h 2473299"/>
                <a:gd name="connsiteX49" fmla="*/ 865368 w 2459618"/>
                <a:gd name="connsiteY49" fmla="*/ 2419670 h 2473299"/>
                <a:gd name="connsiteX50" fmla="*/ 744110 w 2459618"/>
                <a:gd name="connsiteY50" fmla="*/ 2375536 h 2473299"/>
                <a:gd name="connsiteX51" fmla="*/ 769806 w 2459618"/>
                <a:gd name="connsiteY51" fmla="*/ 2116503 h 2473299"/>
                <a:gd name="connsiteX52" fmla="*/ 714077 w 2459618"/>
                <a:gd name="connsiteY52" fmla="*/ 2088830 h 2473299"/>
                <a:gd name="connsiteX53" fmla="*/ 694596 w 2459618"/>
                <a:gd name="connsiteY53" fmla="*/ 2075241 h 2473299"/>
                <a:gd name="connsiteX54" fmla="*/ 485289 w 2459618"/>
                <a:gd name="connsiteY54" fmla="*/ 2225451 h 2473299"/>
                <a:gd name="connsiteX55" fmla="*/ 386439 w 2459618"/>
                <a:gd name="connsiteY55" fmla="*/ 2142506 h 2473299"/>
                <a:gd name="connsiteX56" fmla="*/ 498177 w 2459618"/>
                <a:gd name="connsiteY56" fmla="*/ 1909970 h 2473299"/>
                <a:gd name="connsiteX57" fmla="*/ 439253 w 2459618"/>
                <a:gd name="connsiteY57" fmla="*/ 1841529 h 2473299"/>
                <a:gd name="connsiteX58" fmla="*/ 192057 w 2459618"/>
                <a:gd name="connsiteY58" fmla="*/ 1910850 h 2473299"/>
                <a:gd name="connsiteX59" fmla="*/ 127537 w 2459618"/>
                <a:gd name="connsiteY59" fmla="*/ 1799098 h 2473299"/>
                <a:gd name="connsiteX60" fmla="*/ 313136 w 2459618"/>
                <a:gd name="connsiteY60" fmla="*/ 1617760 h 2473299"/>
                <a:gd name="connsiteX61" fmla="*/ 287667 w 2459618"/>
                <a:gd name="connsiteY61" fmla="*/ 1559128 h 2473299"/>
                <a:gd name="connsiteX62" fmla="*/ 282245 w 2459618"/>
                <a:gd name="connsiteY62" fmla="*/ 1537672 h 2473299"/>
                <a:gd name="connsiteX63" fmla="*/ 24676 w 2459618"/>
                <a:gd name="connsiteY63" fmla="*/ 1518148 h 2473299"/>
                <a:gd name="connsiteX64" fmla="*/ 2268 w 2459618"/>
                <a:gd name="connsiteY64" fmla="*/ 1391069 h 2473299"/>
                <a:gd name="connsiteX65" fmla="*/ 238274 w 2459618"/>
                <a:gd name="connsiteY65" fmla="*/ 1284335 h 2473299"/>
                <a:gd name="connsiteX66" fmla="*/ 234329 w 2459618"/>
                <a:gd name="connsiteY66" fmla="*/ 1236649 h 2473299"/>
                <a:gd name="connsiteX67" fmla="*/ 235870 w 2459618"/>
                <a:gd name="connsiteY67" fmla="*/ 1201769 h 2473299"/>
                <a:gd name="connsiteX68" fmla="*/ 0 w 2459618"/>
                <a:gd name="connsiteY68" fmla="*/ 1095097 h 2473299"/>
                <a:gd name="connsiteX69" fmla="*/ 22408 w 2459618"/>
                <a:gd name="connsiteY69" fmla="*/ 968017 h 2473299"/>
                <a:gd name="connsiteX70" fmla="*/ 280086 w 2459618"/>
                <a:gd name="connsiteY70" fmla="*/ 948485 h 2473299"/>
                <a:gd name="connsiteX71" fmla="*/ 294792 w 2459618"/>
                <a:gd name="connsiteY71" fmla="*/ 894040 h 2473299"/>
                <a:gd name="connsiteX72" fmla="*/ 310816 w 2459618"/>
                <a:gd name="connsiteY72" fmla="*/ 857696 h 2473299"/>
                <a:gd name="connsiteX73" fmla="*/ 125904 w 2459618"/>
                <a:gd name="connsiteY73" fmla="*/ 677029 h 2473299"/>
                <a:gd name="connsiteX74" fmla="*/ 190424 w 2459618"/>
                <a:gd name="connsiteY74" fmla="*/ 565277 h 2473299"/>
                <a:gd name="connsiteX75" fmla="*/ 438731 w 2459618"/>
                <a:gd name="connsiteY75" fmla="*/ 634910 h 2473299"/>
                <a:gd name="connsiteX76" fmla="*/ 488364 w 2459618"/>
                <a:gd name="connsiteY76" fmla="*/ 572132 h 2473299"/>
                <a:gd name="connsiteX77" fmla="*/ 376431 w 2459618"/>
                <a:gd name="connsiteY77" fmla="*/ 339191 h 2473299"/>
                <a:gd name="connsiteX78" fmla="*/ 475281 w 2459618"/>
                <a:gd name="connsiteY78" fmla="*/ 256246 h 2473299"/>
                <a:gd name="connsiteX79" fmla="*/ 684657 w 2459618"/>
                <a:gd name="connsiteY79" fmla="*/ 406505 h 2473299"/>
                <a:gd name="connsiteX80" fmla="*/ 732177 w 2459618"/>
                <a:gd name="connsiteY80" fmla="*/ 373731 h 2473299"/>
                <a:gd name="connsiteX81" fmla="*/ 769711 w 2459618"/>
                <a:gd name="connsiteY81" fmla="*/ 355834 h 2473299"/>
                <a:gd name="connsiteX82" fmla="*/ 744110 w 2459618"/>
                <a:gd name="connsiteY82" fmla="*/ 97764 h 2473299"/>
                <a:gd name="connsiteX83" fmla="*/ 865368 w 2459618"/>
                <a:gd name="connsiteY83" fmla="*/ 53629 h 2473299"/>
                <a:gd name="connsiteX84" fmla="*/ 1010506 w 2459618"/>
                <a:gd name="connsiteY84" fmla="*/ 266116 h 2473299"/>
                <a:gd name="connsiteX85" fmla="*/ 1029950 w 2459618"/>
                <a:gd name="connsiteY85" fmla="*/ 260455 h 2473299"/>
                <a:gd name="connsiteX86" fmla="*/ 1099121 w 2459618"/>
                <a:gd name="connsiteY86" fmla="*/ 249898 h 247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459618" h="2473299">
                  <a:moveTo>
                    <a:pt x="1162981" y="0"/>
                  </a:moveTo>
                  <a:lnTo>
                    <a:pt x="1292021" y="0"/>
                  </a:lnTo>
                  <a:lnTo>
                    <a:pt x="1355616" y="248861"/>
                  </a:lnTo>
                  <a:lnTo>
                    <a:pt x="1431584" y="260455"/>
                  </a:lnTo>
                  <a:lnTo>
                    <a:pt x="1447881" y="265295"/>
                  </a:lnTo>
                  <a:lnTo>
                    <a:pt x="1590925" y="55873"/>
                  </a:lnTo>
                  <a:lnTo>
                    <a:pt x="1712183" y="100008"/>
                  </a:lnTo>
                  <a:lnTo>
                    <a:pt x="1686945" y="354421"/>
                  </a:lnTo>
                  <a:lnTo>
                    <a:pt x="1747456" y="384469"/>
                  </a:lnTo>
                  <a:lnTo>
                    <a:pt x="1766274" y="397595"/>
                  </a:lnTo>
                  <a:lnTo>
                    <a:pt x="1975753" y="247261"/>
                  </a:lnTo>
                  <a:lnTo>
                    <a:pt x="2074603" y="330206"/>
                  </a:lnTo>
                  <a:lnTo>
                    <a:pt x="1962860" y="562752"/>
                  </a:lnTo>
                  <a:lnTo>
                    <a:pt x="2022282" y="631770"/>
                  </a:lnTo>
                  <a:lnTo>
                    <a:pt x="2269476" y="562449"/>
                  </a:lnTo>
                  <a:lnTo>
                    <a:pt x="2333996" y="674201"/>
                  </a:lnTo>
                  <a:lnTo>
                    <a:pt x="2148398" y="855539"/>
                  </a:lnTo>
                  <a:lnTo>
                    <a:pt x="2173867" y="914171"/>
                  </a:lnTo>
                  <a:lnTo>
                    <a:pt x="2186075" y="962482"/>
                  </a:lnTo>
                  <a:lnTo>
                    <a:pt x="2443892" y="995669"/>
                  </a:lnTo>
                  <a:lnTo>
                    <a:pt x="2459618" y="1123747"/>
                  </a:lnTo>
                  <a:lnTo>
                    <a:pt x="2225432" y="1215216"/>
                  </a:lnTo>
                  <a:lnTo>
                    <a:pt x="2227205" y="1236649"/>
                  </a:lnTo>
                  <a:lnTo>
                    <a:pt x="2224763" y="1285015"/>
                  </a:lnTo>
                  <a:lnTo>
                    <a:pt x="2459266" y="1391069"/>
                  </a:lnTo>
                  <a:lnTo>
                    <a:pt x="2436858" y="1518148"/>
                  </a:lnTo>
                  <a:lnTo>
                    <a:pt x="2180722" y="1537563"/>
                  </a:lnTo>
                  <a:lnTo>
                    <a:pt x="2148900" y="1624508"/>
                  </a:lnTo>
                  <a:lnTo>
                    <a:pt x="2143487" y="1635081"/>
                  </a:lnTo>
                  <a:lnTo>
                    <a:pt x="2325831" y="1813240"/>
                  </a:lnTo>
                  <a:lnTo>
                    <a:pt x="2261311" y="1924992"/>
                  </a:lnTo>
                  <a:lnTo>
                    <a:pt x="2010846" y="1854753"/>
                  </a:lnTo>
                  <a:lnTo>
                    <a:pt x="1999667" y="1870476"/>
                  </a:lnTo>
                  <a:lnTo>
                    <a:pt x="1961045" y="1912466"/>
                  </a:lnTo>
                  <a:lnTo>
                    <a:pt x="2072593" y="2144605"/>
                  </a:lnTo>
                  <a:lnTo>
                    <a:pt x="1973743" y="2227550"/>
                  </a:lnTo>
                  <a:lnTo>
                    <a:pt x="1764753" y="2077568"/>
                  </a:lnTo>
                  <a:lnTo>
                    <a:pt x="1757688" y="2082528"/>
                  </a:lnTo>
                  <a:lnTo>
                    <a:pt x="1682781" y="2122471"/>
                  </a:lnTo>
                  <a:lnTo>
                    <a:pt x="1708217" y="2378887"/>
                  </a:lnTo>
                  <a:lnTo>
                    <a:pt x="1586959" y="2423021"/>
                  </a:lnTo>
                  <a:lnTo>
                    <a:pt x="1440421" y="2208484"/>
                  </a:lnTo>
                  <a:lnTo>
                    <a:pt x="1373224" y="2222981"/>
                  </a:lnTo>
                  <a:lnTo>
                    <a:pt x="1355670" y="2224226"/>
                  </a:lnTo>
                  <a:lnTo>
                    <a:pt x="1292021" y="2473299"/>
                  </a:lnTo>
                  <a:lnTo>
                    <a:pt x="1162981" y="2473299"/>
                  </a:lnTo>
                  <a:lnTo>
                    <a:pt x="1099121" y="2223400"/>
                  </a:lnTo>
                  <a:lnTo>
                    <a:pt x="1029950" y="2212843"/>
                  </a:lnTo>
                  <a:lnTo>
                    <a:pt x="1010571" y="2207088"/>
                  </a:lnTo>
                  <a:lnTo>
                    <a:pt x="865368" y="2419670"/>
                  </a:lnTo>
                  <a:lnTo>
                    <a:pt x="744110" y="2375536"/>
                  </a:lnTo>
                  <a:lnTo>
                    <a:pt x="769806" y="2116503"/>
                  </a:lnTo>
                  <a:lnTo>
                    <a:pt x="714077" y="2088830"/>
                  </a:lnTo>
                  <a:lnTo>
                    <a:pt x="694596" y="2075241"/>
                  </a:lnTo>
                  <a:lnTo>
                    <a:pt x="485289" y="2225451"/>
                  </a:lnTo>
                  <a:lnTo>
                    <a:pt x="386439" y="2142506"/>
                  </a:lnTo>
                  <a:lnTo>
                    <a:pt x="498177" y="1909970"/>
                  </a:lnTo>
                  <a:lnTo>
                    <a:pt x="439253" y="1841529"/>
                  </a:lnTo>
                  <a:lnTo>
                    <a:pt x="192057" y="1910850"/>
                  </a:lnTo>
                  <a:lnTo>
                    <a:pt x="127537" y="1799098"/>
                  </a:lnTo>
                  <a:lnTo>
                    <a:pt x="313136" y="1617760"/>
                  </a:lnTo>
                  <a:lnTo>
                    <a:pt x="287667" y="1559128"/>
                  </a:lnTo>
                  <a:lnTo>
                    <a:pt x="282245" y="1537672"/>
                  </a:lnTo>
                  <a:lnTo>
                    <a:pt x="24676" y="1518148"/>
                  </a:lnTo>
                  <a:lnTo>
                    <a:pt x="2268" y="1391069"/>
                  </a:lnTo>
                  <a:lnTo>
                    <a:pt x="238274" y="1284335"/>
                  </a:lnTo>
                  <a:lnTo>
                    <a:pt x="234329" y="1236649"/>
                  </a:lnTo>
                  <a:lnTo>
                    <a:pt x="235870" y="1201769"/>
                  </a:lnTo>
                  <a:lnTo>
                    <a:pt x="0" y="1095097"/>
                  </a:lnTo>
                  <a:lnTo>
                    <a:pt x="22408" y="968017"/>
                  </a:lnTo>
                  <a:lnTo>
                    <a:pt x="280086" y="948485"/>
                  </a:lnTo>
                  <a:lnTo>
                    <a:pt x="294792" y="894040"/>
                  </a:lnTo>
                  <a:lnTo>
                    <a:pt x="310816" y="857696"/>
                  </a:lnTo>
                  <a:lnTo>
                    <a:pt x="125904" y="677029"/>
                  </a:lnTo>
                  <a:lnTo>
                    <a:pt x="190424" y="565277"/>
                  </a:lnTo>
                  <a:lnTo>
                    <a:pt x="438731" y="634910"/>
                  </a:lnTo>
                  <a:lnTo>
                    <a:pt x="488364" y="572132"/>
                  </a:lnTo>
                  <a:lnTo>
                    <a:pt x="376431" y="339191"/>
                  </a:lnTo>
                  <a:lnTo>
                    <a:pt x="475281" y="256246"/>
                  </a:lnTo>
                  <a:lnTo>
                    <a:pt x="684657" y="406505"/>
                  </a:lnTo>
                  <a:lnTo>
                    <a:pt x="732177" y="373731"/>
                  </a:lnTo>
                  <a:lnTo>
                    <a:pt x="769711" y="355834"/>
                  </a:lnTo>
                  <a:lnTo>
                    <a:pt x="744110" y="97764"/>
                  </a:lnTo>
                  <a:lnTo>
                    <a:pt x="865368" y="53629"/>
                  </a:lnTo>
                  <a:lnTo>
                    <a:pt x="1010506" y="266116"/>
                  </a:lnTo>
                  <a:lnTo>
                    <a:pt x="1029950" y="260455"/>
                  </a:lnTo>
                  <a:lnTo>
                    <a:pt x="1099121" y="24989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16" name="Donut 15">
              <a:extLst>
                <a:ext uri="{FF2B5EF4-FFF2-40B4-BE49-F238E27FC236}">
                  <a16:creationId xmlns:a16="http://schemas.microsoft.com/office/drawing/2014/main" id="{B050EEDD-C387-61A7-87B9-DB9460856F0D}"/>
                </a:ext>
              </a:extLst>
            </p:cNvPr>
            <p:cNvSpPr>
              <a:spLocks noChangeAspect="1"/>
            </p:cNvSpPr>
            <p:nvPr/>
          </p:nvSpPr>
          <p:spPr>
            <a:xfrm>
              <a:off x="8304392" y="1700851"/>
              <a:ext cx="1453896" cy="1453896"/>
            </a:xfrm>
            <a:prstGeom prst="donut">
              <a:avLst>
                <a:gd name="adj" fmla="val 59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solidFill>
                  <a:schemeClr val="tx1"/>
                </a:solidFill>
              </a:endParaRPr>
            </a:p>
          </p:txBody>
        </p:sp>
      </p:grpSp>
      <p:sp>
        <p:nvSpPr>
          <p:cNvPr id="23" name="Freeform 22">
            <a:extLst>
              <a:ext uri="{FF2B5EF4-FFF2-40B4-BE49-F238E27FC236}">
                <a16:creationId xmlns:a16="http://schemas.microsoft.com/office/drawing/2014/main" id="{896B4483-1C19-C9E3-91E9-F638E40ABD72}"/>
              </a:ext>
            </a:extLst>
          </p:cNvPr>
          <p:cNvSpPr>
            <a:spLocks noChangeAspect="1"/>
          </p:cNvSpPr>
          <p:nvPr/>
        </p:nvSpPr>
        <p:spPr>
          <a:xfrm flipH="1">
            <a:off x="1487120" y="925204"/>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24" name="Freeform 23">
            <a:extLst>
              <a:ext uri="{FF2B5EF4-FFF2-40B4-BE49-F238E27FC236}">
                <a16:creationId xmlns:a16="http://schemas.microsoft.com/office/drawing/2014/main" id="{3A9E6D89-70B3-513D-2D8A-316029C3A93E}"/>
              </a:ext>
            </a:extLst>
          </p:cNvPr>
          <p:cNvSpPr>
            <a:spLocks noChangeAspect="1"/>
          </p:cNvSpPr>
          <p:nvPr/>
        </p:nvSpPr>
        <p:spPr>
          <a:xfrm flipH="1">
            <a:off x="3058404" y="1416567"/>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25" name="Freeform 24">
            <a:extLst>
              <a:ext uri="{FF2B5EF4-FFF2-40B4-BE49-F238E27FC236}">
                <a16:creationId xmlns:a16="http://schemas.microsoft.com/office/drawing/2014/main" id="{F89C40C6-3815-5B89-548E-E1F40BFD0486}"/>
              </a:ext>
            </a:extLst>
          </p:cNvPr>
          <p:cNvSpPr>
            <a:spLocks noChangeAspect="1"/>
          </p:cNvSpPr>
          <p:nvPr/>
        </p:nvSpPr>
        <p:spPr>
          <a:xfrm flipH="1">
            <a:off x="3286566" y="2824625"/>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26" name="Freeform 25">
            <a:extLst>
              <a:ext uri="{FF2B5EF4-FFF2-40B4-BE49-F238E27FC236}">
                <a16:creationId xmlns:a16="http://schemas.microsoft.com/office/drawing/2014/main" id="{C7624998-DE55-0B25-D9C5-C2C6B12D4212}"/>
              </a:ext>
            </a:extLst>
          </p:cNvPr>
          <p:cNvSpPr>
            <a:spLocks noChangeAspect="1"/>
          </p:cNvSpPr>
          <p:nvPr/>
        </p:nvSpPr>
        <p:spPr>
          <a:xfrm flipH="1">
            <a:off x="1481145" y="2989315"/>
            <a:ext cx="137899" cy="137899"/>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27" name="Freeform 26">
            <a:extLst>
              <a:ext uri="{FF2B5EF4-FFF2-40B4-BE49-F238E27FC236}">
                <a16:creationId xmlns:a16="http://schemas.microsoft.com/office/drawing/2014/main" id="{828C7E62-D98D-2BD1-B237-83873CECF8F6}"/>
              </a:ext>
            </a:extLst>
          </p:cNvPr>
          <p:cNvSpPr>
            <a:spLocks noChangeAspect="1"/>
          </p:cNvSpPr>
          <p:nvPr/>
        </p:nvSpPr>
        <p:spPr>
          <a:xfrm flipH="1">
            <a:off x="563913" y="1672819"/>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28" name="Freeform 27">
            <a:extLst>
              <a:ext uri="{FF2B5EF4-FFF2-40B4-BE49-F238E27FC236}">
                <a16:creationId xmlns:a16="http://schemas.microsoft.com/office/drawing/2014/main" id="{D0CC907E-025A-B13F-66BC-AE1BFBE10FFB}"/>
              </a:ext>
            </a:extLst>
          </p:cNvPr>
          <p:cNvSpPr>
            <a:spLocks noChangeAspect="1"/>
          </p:cNvSpPr>
          <p:nvPr/>
        </p:nvSpPr>
        <p:spPr>
          <a:xfrm flipH="1">
            <a:off x="2702548" y="2293816"/>
            <a:ext cx="192207" cy="192207"/>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29" name="Freeform 28">
            <a:extLst>
              <a:ext uri="{FF2B5EF4-FFF2-40B4-BE49-F238E27FC236}">
                <a16:creationId xmlns:a16="http://schemas.microsoft.com/office/drawing/2014/main" id="{1F5ED6BA-CE36-D361-0AF9-229EF457DC03}"/>
              </a:ext>
            </a:extLst>
          </p:cNvPr>
          <p:cNvSpPr>
            <a:spLocks noChangeAspect="1"/>
          </p:cNvSpPr>
          <p:nvPr/>
        </p:nvSpPr>
        <p:spPr>
          <a:xfrm flipH="1">
            <a:off x="1492498" y="1693602"/>
            <a:ext cx="126546" cy="126546"/>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30" name="Freeform 29">
            <a:extLst>
              <a:ext uri="{FF2B5EF4-FFF2-40B4-BE49-F238E27FC236}">
                <a16:creationId xmlns:a16="http://schemas.microsoft.com/office/drawing/2014/main" id="{FA9A90C6-AEBD-4440-6308-F67A77DE5A55}"/>
              </a:ext>
            </a:extLst>
          </p:cNvPr>
          <p:cNvSpPr>
            <a:spLocks noChangeAspect="1"/>
          </p:cNvSpPr>
          <p:nvPr/>
        </p:nvSpPr>
        <p:spPr>
          <a:xfrm flipH="1">
            <a:off x="1890722" y="2428934"/>
            <a:ext cx="175335" cy="175335"/>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31" name="Freeform 30">
            <a:extLst>
              <a:ext uri="{FF2B5EF4-FFF2-40B4-BE49-F238E27FC236}">
                <a16:creationId xmlns:a16="http://schemas.microsoft.com/office/drawing/2014/main" id="{7B551824-CD3D-DDD7-080B-394892751ABE}"/>
              </a:ext>
            </a:extLst>
          </p:cNvPr>
          <p:cNvSpPr>
            <a:spLocks noChangeAspect="1"/>
          </p:cNvSpPr>
          <p:nvPr/>
        </p:nvSpPr>
        <p:spPr>
          <a:xfrm flipH="1">
            <a:off x="462343" y="2873605"/>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pic>
        <p:nvPicPr>
          <p:cNvPr id="32" name="Graphic 31">
            <a:extLst>
              <a:ext uri="{FF2B5EF4-FFF2-40B4-BE49-F238E27FC236}">
                <a16:creationId xmlns:a16="http://schemas.microsoft.com/office/drawing/2014/main" id="{67A094C1-1EF0-0C07-AA48-61BC0DFD76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46520" y="3078399"/>
            <a:ext cx="421200" cy="421200"/>
          </a:xfrm>
          <a:prstGeom prst="rect">
            <a:avLst/>
          </a:prstGeom>
        </p:spPr>
      </p:pic>
      <p:pic>
        <p:nvPicPr>
          <p:cNvPr id="34" name="Graphic 33">
            <a:extLst>
              <a:ext uri="{FF2B5EF4-FFF2-40B4-BE49-F238E27FC236}">
                <a16:creationId xmlns:a16="http://schemas.microsoft.com/office/drawing/2014/main" id="{BBB7794C-C23C-0F69-EBAF-0EF7927D57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07810" y="1505868"/>
            <a:ext cx="386100" cy="421200"/>
          </a:xfrm>
          <a:prstGeom prst="rect">
            <a:avLst/>
          </a:prstGeom>
        </p:spPr>
      </p:pic>
      <p:pic>
        <p:nvPicPr>
          <p:cNvPr id="35" name="Graphic 34">
            <a:extLst>
              <a:ext uri="{FF2B5EF4-FFF2-40B4-BE49-F238E27FC236}">
                <a16:creationId xmlns:a16="http://schemas.microsoft.com/office/drawing/2014/main" id="{E9A31EAE-9F8E-F141-4CB3-778AECF0BE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1718" y="2235971"/>
            <a:ext cx="351000" cy="421200"/>
          </a:xfrm>
          <a:prstGeom prst="rect">
            <a:avLst/>
          </a:prstGeom>
        </p:spPr>
      </p:pic>
    </p:spTree>
    <p:extLst>
      <p:ext uri="{BB962C8B-B14F-4D97-AF65-F5344CB8AC3E}">
        <p14:creationId xmlns:p14="http://schemas.microsoft.com/office/powerpoint/2010/main" val="337612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FDCF4A-B4A2-0F28-B433-010DE4B667D2}"/>
              </a:ext>
            </a:extLst>
          </p:cNvPr>
          <p:cNvSpPr>
            <a:spLocks noGrp="1"/>
          </p:cNvSpPr>
          <p:nvPr>
            <p:ph type="body" sz="quarter" idx="25"/>
          </p:nvPr>
        </p:nvSpPr>
        <p:spPr>
          <a:xfrm>
            <a:off x="4868666" y="1780684"/>
            <a:ext cx="3681797" cy="3897313"/>
          </a:xfrm>
        </p:spPr>
        <p:txBody>
          <a:bodyPr>
            <a:normAutofit/>
          </a:bodyPr>
          <a:lstStyle/>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 professional expertise</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experience </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 infrastructure</a:t>
            </a:r>
          </a:p>
          <a:p>
            <a:pPr marL="285750" marR="0" indent="-285750">
              <a:spcBef>
                <a:spcPts val="0"/>
              </a:spcBef>
              <a:spcAft>
                <a:spcPts val="0"/>
              </a:spcAft>
              <a:buFont typeface="Arial" panose="020B0604020202020204" pitchFamily="34" charset="0"/>
              <a:buChar char="•"/>
            </a:pPr>
            <a:r>
              <a:rPr lang="en-US" sz="1800" dirty="0">
                <a:latin typeface="Calibri" panose="020F0502020204030204" pitchFamily="34" charset="0"/>
                <a:ea typeface="Calibri" panose="020F0502020204030204" pitchFamily="34" charset="0"/>
              </a:rPr>
              <a:t>And we are</a:t>
            </a:r>
          </a:p>
          <a:p>
            <a:pPr marL="646113" lvl="1" indent="-285750">
              <a:spcBef>
                <a:spcPts val="0"/>
              </a:spcBef>
              <a:spcAft>
                <a:spcPts val="0"/>
              </a:spcAft>
              <a:buFont typeface="Arial" panose="020B0604020202020204" pitchFamily="34" charset="0"/>
              <a:buChar char="•"/>
            </a:pPr>
            <a:r>
              <a:rPr lang="en-US" sz="1800" dirty="0">
                <a:latin typeface="Calibri" panose="020F0502020204030204" pitchFamily="34" charset="0"/>
                <a:ea typeface="Calibri" panose="020F0502020204030204" pitchFamily="34" charset="0"/>
              </a:rPr>
              <a:t>able to </a:t>
            </a:r>
            <a:r>
              <a:rPr lang="en-US" sz="1800" dirty="0">
                <a:effectLst/>
                <a:latin typeface="Calibri" panose="020F0502020204030204" pitchFamily="34" charset="0"/>
                <a:ea typeface="Calibri" panose="020F0502020204030204" pitchFamily="34" charset="0"/>
              </a:rPr>
              <a:t> provide quality services</a:t>
            </a:r>
          </a:p>
          <a:p>
            <a:pPr marL="285750" marR="0" indent="-285750">
              <a:spcBef>
                <a:spcPts val="0"/>
              </a:spcBef>
              <a:spcAft>
                <a:spcPts val="0"/>
              </a:spcAft>
              <a:buFont typeface="Arial" panose="020B0604020202020204" pitchFamily="34" charset="0"/>
              <a:buChar char="•"/>
            </a:pPr>
            <a:endParaRPr lang="en-US" sz="1800" dirty="0">
              <a:solidFill>
                <a:srgbClr val="0070C0"/>
              </a:solidFill>
              <a:latin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dirty="0">
              <a:solidFill>
                <a:srgbClr val="0070C0"/>
              </a:solidFill>
              <a:latin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solidFill>
                  <a:srgbClr val="0070C0"/>
                </a:solidFill>
                <a:latin typeface="Calibri" panose="020F0502020204030204" pitchFamily="34" charset="0"/>
              </a:rPr>
              <a:t>Without us, researchers would</a:t>
            </a:r>
          </a:p>
          <a:p>
            <a:pPr marL="646113" lvl="1" indent="-285750">
              <a:spcBef>
                <a:spcPts val="0"/>
              </a:spcBef>
              <a:spcAft>
                <a:spcPts val="0"/>
              </a:spcAft>
              <a:buFont typeface="Arial" panose="020B0604020202020204" pitchFamily="34" charset="0"/>
              <a:buChar char="•"/>
            </a:pPr>
            <a:r>
              <a:rPr lang="en-US" sz="1800" dirty="0">
                <a:solidFill>
                  <a:srgbClr val="0070C0"/>
                </a:solidFill>
                <a:latin typeface="Calibri" panose="020F0502020204030204" pitchFamily="34" charset="0"/>
              </a:rPr>
              <a:t>Do the work themselves</a:t>
            </a:r>
          </a:p>
          <a:p>
            <a:pPr marL="646113" lvl="1" indent="-285750">
              <a:spcBef>
                <a:spcPts val="0"/>
              </a:spcBef>
              <a:spcAft>
                <a:spcPts val="0"/>
              </a:spcAft>
              <a:buFont typeface="Arial" panose="020B0604020202020204" pitchFamily="34" charset="0"/>
              <a:buChar char="•"/>
            </a:pPr>
            <a:r>
              <a:rPr lang="en-US" sz="1800" dirty="0">
                <a:solidFill>
                  <a:srgbClr val="0070C0"/>
                </a:solidFill>
                <a:latin typeface="Calibri" panose="020F0502020204030204" pitchFamily="34" charset="0"/>
              </a:rPr>
              <a:t>Find or invent some like us</a:t>
            </a:r>
            <a:endParaRPr lang="en-US" dirty="0">
              <a:solidFill>
                <a:srgbClr val="0070C0"/>
              </a:solidFill>
            </a:endParaRPr>
          </a:p>
        </p:txBody>
      </p:sp>
      <p:sp>
        <p:nvSpPr>
          <p:cNvPr id="4" name="Title 3">
            <a:extLst>
              <a:ext uri="{FF2B5EF4-FFF2-40B4-BE49-F238E27FC236}">
                <a16:creationId xmlns:a16="http://schemas.microsoft.com/office/drawing/2014/main" id="{0390E1A8-1720-01D3-1529-FB69C406F507}"/>
              </a:ext>
            </a:extLst>
          </p:cNvPr>
          <p:cNvSpPr>
            <a:spLocks noGrp="1"/>
          </p:cNvSpPr>
          <p:nvPr>
            <p:ph type="title"/>
          </p:nvPr>
        </p:nvSpPr>
        <p:spPr>
          <a:xfrm>
            <a:off x="4572000" y="1140922"/>
            <a:ext cx="3978463" cy="504825"/>
          </a:xfrm>
        </p:spPr>
        <p:txBody>
          <a:bodyPr/>
          <a:lstStyle/>
          <a:p>
            <a:r>
              <a:rPr lang="en-US" sz="1800" dirty="0">
                <a:solidFill>
                  <a:schemeClr val="tx2"/>
                </a:solidFill>
              </a:rPr>
              <a:t>Libraries and publishers have</a:t>
            </a:r>
          </a:p>
        </p:txBody>
      </p:sp>
      <p:grpSp>
        <p:nvGrpSpPr>
          <p:cNvPr id="8" name="Group 7">
            <a:extLst>
              <a:ext uri="{FF2B5EF4-FFF2-40B4-BE49-F238E27FC236}">
                <a16:creationId xmlns:a16="http://schemas.microsoft.com/office/drawing/2014/main" id="{6C9494E0-EE36-880C-AAD1-15C2AC701AB9}"/>
              </a:ext>
            </a:extLst>
          </p:cNvPr>
          <p:cNvGrpSpPr/>
          <p:nvPr/>
        </p:nvGrpSpPr>
        <p:grpSpPr>
          <a:xfrm>
            <a:off x="1601729" y="2435238"/>
            <a:ext cx="1710783" cy="1707522"/>
            <a:chOff x="7791737" y="1191149"/>
            <a:chExt cx="2478024" cy="2473299"/>
          </a:xfrm>
        </p:grpSpPr>
        <p:sp>
          <p:nvSpPr>
            <p:cNvPr id="9" name="Freeform 8">
              <a:extLst>
                <a:ext uri="{FF2B5EF4-FFF2-40B4-BE49-F238E27FC236}">
                  <a16:creationId xmlns:a16="http://schemas.microsoft.com/office/drawing/2014/main" id="{682D7DCB-E0A7-5DC1-A4B0-6067FE543A5E}"/>
                </a:ext>
              </a:extLst>
            </p:cNvPr>
            <p:cNvSpPr>
              <a:spLocks/>
            </p:cNvSpPr>
            <p:nvPr/>
          </p:nvSpPr>
          <p:spPr>
            <a:xfrm>
              <a:off x="7791737" y="1191149"/>
              <a:ext cx="2478024" cy="2473299"/>
            </a:xfrm>
            <a:custGeom>
              <a:avLst/>
              <a:gdLst>
                <a:gd name="connsiteX0" fmla="*/ 1162981 w 2459618"/>
                <a:gd name="connsiteY0" fmla="*/ 0 h 2473299"/>
                <a:gd name="connsiteX1" fmla="*/ 1292021 w 2459618"/>
                <a:gd name="connsiteY1" fmla="*/ 0 h 2473299"/>
                <a:gd name="connsiteX2" fmla="*/ 1355616 w 2459618"/>
                <a:gd name="connsiteY2" fmla="*/ 248861 h 2473299"/>
                <a:gd name="connsiteX3" fmla="*/ 1431584 w 2459618"/>
                <a:gd name="connsiteY3" fmla="*/ 260455 h 2473299"/>
                <a:gd name="connsiteX4" fmla="*/ 1447881 w 2459618"/>
                <a:gd name="connsiteY4" fmla="*/ 265295 h 2473299"/>
                <a:gd name="connsiteX5" fmla="*/ 1590925 w 2459618"/>
                <a:gd name="connsiteY5" fmla="*/ 55873 h 2473299"/>
                <a:gd name="connsiteX6" fmla="*/ 1712183 w 2459618"/>
                <a:gd name="connsiteY6" fmla="*/ 100008 h 2473299"/>
                <a:gd name="connsiteX7" fmla="*/ 1686945 w 2459618"/>
                <a:gd name="connsiteY7" fmla="*/ 354421 h 2473299"/>
                <a:gd name="connsiteX8" fmla="*/ 1747456 w 2459618"/>
                <a:gd name="connsiteY8" fmla="*/ 384469 h 2473299"/>
                <a:gd name="connsiteX9" fmla="*/ 1766274 w 2459618"/>
                <a:gd name="connsiteY9" fmla="*/ 397595 h 2473299"/>
                <a:gd name="connsiteX10" fmla="*/ 1975753 w 2459618"/>
                <a:gd name="connsiteY10" fmla="*/ 247261 h 2473299"/>
                <a:gd name="connsiteX11" fmla="*/ 2074603 w 2459618"/>
                <a:gd name="connsiteY11" fmla="*/ 330206 h 2473299"/>
                <a:gd name="connsiteX12" fmla="*/ 1962860 w 2459618"/>
                <a:gd name="connsiteY12" fmla="*/ 562752 h 2473299"/>
                <a:gd name="connsiteX13" fmla="*/ 2022282 w 2459618"/>
                <a:gd name="connsiteY13" fmla="*/ 631770 h 2473299"/>
                <a:gd name="connsiteX14" fmla="*/ 2269476 w 2459618"/>
                <a:gd name="connsiteY14" fmla="*/ 562449 h 2473299"/>
                <a:gd name="connsiteX15" fmla="*/ 2333996 w 2459618"/>
                <a:gd name="connsiteY15" fmla="*/ 674201 h 2473299"/>
                <a:gd name="connsiteX16" fmla="*/ 2148398 w 2459618"/>
                <a:gd name="connsiteY16" fmla="*/ 855539 h 2473299"/>
                <a:gd name="connsiteX17" fmla="*/ 2173867 w 2459618"/>
                <a:gd name="connsiteY17" fmla="*/ 914171 h 2473299"/>
                <a:gd name="connsiteX18" fmla="*/ 2186075 w 2459618"/>
                <a:gd name="connsiteY18" fmla="*/ 962482 h 2473299"/>
                <a:gd name="connsiteX19" fmla="*/ 2443892 w 2459618"/>
                <a:gd name="connsiteY19" fmla="*/ 995669 h 2473299"/>
                <a:gd name="connsiteX20" fmla="*/ 2459618 w 2459618"/>
                <a:gd name="connsiteY20" fmla="*/ 1123747 h 2473299"/>
                <a:gd name="connsiteX21" fmla="*/ 2225432 w 2459618"/>
                <a:gd name="connsiteY21" fmla="*/ 1215216 h 2473299"/>
                <a:gd name="connsiteX22" fmla="*/ 2227205 w 2459618"/>
                <a:gd name="connsiteY22" fmla="*/ 1236649 h 2473299"/>
                <a:gd name="connsiteX23" fmla="*/ 2224763 w 2459618"/>
                <a:gd name="connsiteY23" fmla="*/ 1285015 h 2473299"/>
                <a:gd name="connsiteX24" fmla="*/ 2459266 w 2459618"/>
                <a:gd name="connsiteY24" fmla="*/ 1391069 h 2473299"/>
                <a:gd name="connsiteX25" fmla="*/ 2436858 w 2459618"/>
                <a:gd name="connsiteY25" fmla="*/ 1518148 h 2473299"/>
                <a:gd name="connsiteX26" fmla="*/ 2180722 w 2459618"/>
                <a:gd name="connsiteY26" fmla="*/ 1537563 h 2473299"/>
                <a:gd name="connsiteX27" fmla="*/ 2148900 w 2459618"/>
                <a:gd name="connsiteY27" fmla="*/ 1624508 h 2473299"/>
                <a:gd name="connsiteX28" fmla="*/ 2143487 w 2459618"/>
                <a:gd name="connsiteY28" fmla="*/ 1635081 h 2473299"/>
                <a:gd name="connsiteX29" fmla="*/ 2325831 w 2459618"/>
                <a:gd name="connsiteY29" fmla="*/ 1813240 h 2473299"/>
                <a:gd name="connsiteX30" fmla="*/ 2261311 w 2459618"/>
                <a:gd name="connsiteY30" fmla="*/ 1924992 h 2473299"/>
                <a:gd name="connsiteX31" fmla="*/ 2010846 w 2459618"/>
                <a:gd name="connsiteY31" fmla="*/ 1854753 h 2473299"/>
                <a:gd name="connsiteX32" fmla="*/ 1999667 w 2459618"/>
                <a:gd name="connsiteY32" fmla="*/ 1870476 h 2473299"/>
                <a:gd name="connsiteX33" fmla="*/ 1961045 w 2459618"/>
                <a:gd name="connsiteY33" fmla="*/ 1912466 h 2473299"/>
                <a:gd name="connsiteX34" fmla="*/ 2072593 w 2459618"/>
                <a:gd name="connsiteY34" fmla="*/ 2144605 h 2473299"/>
                <a:gd name="connsiteX35" fmla="*/ 1973743 w 2459618"/>
                <a:gd name="connsiteY35" fmla="*/ 2227550 h 2473299"/>
                <a:gd name="connsiteX36" fmla="*/ 1764753 w 2459618"/>
                <a:gd name="connsiteY36" fmla="*/ 2077568 h 2473299"/>
                <a:gd name="connsiteX37" fmla="*/ 1757688 w 2459618"/>
                <a:gd name="connsiteY37" fmla="*/ 2082528 h 2473299"/>
                <a:gd name="connsiteX38" fmla="*/ 1682781 w 2459618"/>
                <a:gd name="connsiteY38" fmla="*/ 2122471 h 2473299"/>
                <a:gd name="connsiteX39" fmla="*/ 1708217 w 2459618"/>
                <a:gd name="connsiteY39" fmla="*/ 2378887 h 2473299"/>
                <a:gd name="connsiteX40" fmla="*/ 1586959 w 2459618"/>
                <a:gd name="connsiteY40" fmla="*/ 2423021 h 2473299"/>
                <a:gd name="connsiteX41" fmla="*/ 1440421 w 2459618"/>
                <a:gd name="connsiteY41" fmla="*/ 2208484 h 2473299"/>
                <a:gd name="connsiteX42" fmla="*/ 1373224 w 2459618"/>
                <a:gd name="connsiteY42" fmla="*/ 2222981 h 2473299"/>
                <a:gd name="connsiteX43" fmla="*/ 1355670 w 2459618"/>
                <a:gd name="connsiteY43" fmla="*/ 2224226 h 2473299"/>
                <a:gd name="connsiteX44" fmla="*/ 1292021 w 2459618"/>
                <a:gd name="connsiteY44" fmla="*/ 2473299 h 2473299"/>
                <a:gd name="connsiteX45" fmla="*/ 1162981 w 2459618"/>
                <a:gd name="connsiteY45" fmla="*/ 2473299 h 2473299"/>
                <a:gd name="connsiteX46" fmla="*/ 1099121 w 2459618"/>
                <a:gd name="connsiteY46" fmla="*/ 2223400 h 2473299"/>
                <a:gd name="connsiteX47" fmla="*/ 1029950 w 2459618"/>
                <a:gd name="connsiteY47" fmla="*/ 2212843 h 2473299"/>
                <a:gd name="connsiteX48" fmla="*/ 1010571 w 2459618"/>
                <a:gd name="connsiteY48" fmla="*/ 2207088 h 2473299"/>
                <a:gd name="connsiteX49" fmla="*/ 865368 w 2459618"/>
                <a:gd name="connsiteY49" fmla="*/ 2419670 h 2473299"/>
                <a:gd name="connsiteX50" fmla="*/ 744110 w 2459618"/>
                <a:gd name="connsiteY50" fmla="*/ 2375536 h 2473299"/>
                <a:gd name="connsiteX51" fmla="*/ 769806 w 2459618"/>
                <a:gd name="connsiteY51" fmla="*/ 2116503 h 2473299"/>
                <a:gd name="connsiteX52" fmla="*/ 714077 w 2459618"/>
                <a:gd name="connsiteY52" fmla="*/ 2088830 h 2473299"/>
                <a:gd name="connsiteX53" fmla="*/ 694596 w 2459618"/>
                <a:gd name="connsiteY53" fmla="*/ 2075241 h 2473299"/>
                <a:gd name="connsiteX54" fmla="*/ 485289 w 2459618"/>
                <a:gd name="connsiteY54" fmla="*/ 2225451 h 2473299"/>
                <a:gd name="connsiteX55" fmla="*/ 386439 w 2459618"/>
                <a:gd name="connsiteY55" fmla="*/ 2142506 h 2473299"/>
                <a:gd name="connsiteX56" fmla="*/ 498177 w 2459618"/>
                <a:gd name="connsiteY56" fmla="*/ 1909970 h 2473299"/>
                <a:gd name="connsiteX57" fmla="*/ 439253 w 2459618"/>
                <a:gd name="connsiteY57" fmla="*/ 1841529 h 2473299"/>
                <a:gd name="connsiteX58" fmla="*/ 192057 w 2459618"/>
                <a:gd name="connsiteY58" fmla="*/ 1910850 h 2473299"/>
                <a:gd name="connsiteX59" fmla="*/ 127537 w 2459618"/>
                <a:gd name="connsiteY59" fmla="*/ 1799098 h 2473299"/>
                <a:gd name="connsiteX60" fmla="*/ 313136 w 2459618"/>
                <a:gd name="connsiteY60" fmla="*/ 1617760 h 2473299"/>
                <a:gd name="connsiteX61" fmla="*/ 287667 w 2459618"/>
                <a:gd name="connsiteY61" fmla="*/ 1559128 h 2473299"/>
                <a:gd name="connsiteX62" fmla="*/ 282245 w 2459618"/>
                <a:gd name="connsiteY62" fmla="*/ 1537672 h 2473299"/>
                <a:gd name="connsiteX63" fmla="*/ 24676 w 2459618"/>
                <a:gd name="connsiteY63" fmla="*/ 1518148 h 2473299"/>
                <a:gd name="connsiteX64" fmla="*/ 2268 w 2459618"/>
                <a:gd name="connsiteY64" fmla="*/ 1391069 h 2473299"/>
                <a:gd name="connsiteX65" fmla="*/ 238274 w 2459618"/>
                <a:gd name="connsiteY65" fmla="*/ 1284335 h 2473299"/>
                <a:gd name="connsiteX66" fmla="*/ 234329 w 2459618"/>
                <a:gd name="connsiteY66" fmla="*/ 1236649 h 2473299"/>
                <a:gd name="connsiteX67" fmla="*/ 235870 w 2459618"/>
                <a:gd name="connsiteY67" fmla="*/ 1201769 h 2473299"/>
                <a:gd name="connsiteX68" fmla="*/ 0 w 2459618"/>
                <a:gd name="connsiteY68" fmla="*/ 1095097 h 2473299"/>
                <a:gd name="connsiteX69" fmla="*/ 22408 w 2459618"/>
                <a:gd name="connsiteY69" fmla="*/ 968017 h 2473299"/>
                <a:gd name="connsiteX70" fmla="*/ 280086 w 2459618"/>
                <a:gd name="connsiteY70" fmla="*/ 948485 h 2473299"/>
                <a:gd name="connsiteX71" fmla="*/ 294792 w 2459618"/>
                <a:gd name="connsiteY71" fmla="*/ 894040 h 2473299"/>
                <a:gd name="connsiteX72" fmla="*/ 310816 w 2459618"/>
                <a:gd name="connsiteY72" fmla="*/ 857696 h 2473299"/>
                <a:gd name="connsiteX73" fmla="*/ 125904 w 2459618"/>
                <a:gd name="connsiteY73" fmla="*/ 677029 h 2473299"/>
                <a:gd name="connsiteX74" fmla="*/ 190424 w 2459618"/>
                <a:gd name="connsiteY74" fmla="*/ 565277 h 2473299"/>
                <a:gd name="connsiteX75" fmla="*/ 438731 w 2459618"/>
                <a:gd name="connsiteY75" fmla="*/ 634910 h 2473299"/>
                <a:gd name="connsiteX76" fmla="*/ 488364 w 2459618"/>
                <a:gd name="connsiteY76" fmla="*/ 572132 h 2473299"/>
                <a:gd name="connsiteX77" fmla="*/ 376431 w 2459618"/>
                <a:gd name="connsiteY77" fmla="*/ 339191 h 2473299"/>
                <a:gd name="connsiteX78" fmla="*/ 475281 w 2459618"/>
                <a:gd name="connsiteY78" fmla="*/ 256246 h 2473299"/>
                <a:gd name="connsiteX79" fmla="*/ 684657 w 2459618"/>
                <a:gd name="connsiteY79" fmla="*/ 406505 h 2473299"/>
                <a:gd name="connsiteX80" fmla="*/ 732177 w 2459618"/>
                <a:gd name="connsiteY80" fmla="*/ 373731 h 2473299"/>
                <a:gd name="connsiteX81" fmla="*/ 769711 w 2459618"/>
                <a:gd name="connsiteY81" fmla="*/ 355834 h 2473299"/>
                <a:gd name="connsiteX82" fmla="*/ 744110 w 2459618"/>
                <a:gd name="connsiteY82" fmla="*/ 97764 h 2473299"/>
                <a:gd name="connsiteX83" fmla="*/ 865368 w 2459618"/>
                <a:gd name="connsiteY83" fmla="*/ 53629 h 2473299"/>
                <a:gd name="connsiteX84" fmla="*/ 1010506 w 2459618"/>
                <a:gd name="connsiteY84" fmla="*/ 266116 h 2473299"/>
                <a:gd name="connsiteX85" fmla="*/ 1029950 w 2459618"/>
                <a:gd name="connsiteY85" fmla="*/ 260455 h 2473299"/>
                <a:gd name="connsiteX86" fmla="*/ 1099121 w 2459618"/>
                <a:gd name="connsiteY86" fmla="*/ 249898 h 247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459618" h="2473299">
                  <a:moveTo>
                    <a:pt x="1162981" y="0"/>
                  </a:moveTo>
                  <a:lnTo>
                    <a:pt x="1292021" y="0"/>
                  </a:lnTo>
                  <a:lnTo>
                    <a:pt x="1355616" y="248861"/>
                  </a:lnTo>
                  <a:lnTo>
                    <a:pt x="1431584" y="260455"/>
                  </a:lnTo>
                  <a:lnTo>
                    <a:pt x="1447881" y="265295"/>
                  </a:lnTo>
                  <a:lnTo>
                    <a:pt x="1590925" y="55873"/>
                  </a:lnTo>
                  <a:lnTo>
                    <a:pt x="1712183" y="100008"/>
                  </a:lnTo>
                  <a:lnTo>
                    <a:pt x="1686945" y="354421"/>
                  </a:lnTo>
                  <a:lnTo>
                    <a:pt x="1747456" y="384469"/>
                  </a:lnTo>
                  <a:lnTo>
                    <a:pt x="1766274" y="397595"/>
                  </a:lnTo>
                  <a:lnTo>
                    <a:pt x="1975753" y="247261"/>
                  </a:lnTo>
                  <a:lnTo>
                    <a:pt x="2074603" y="330206"/>
                  </a:lnTo>
                  <a:lnTo>
                    <a:pt x="1962860" y="562752"/>
                  </a:lnTo>
                  <a:lnTo>
                    <a:pt x="2022282" y="631770"/>
                  </a:lnTo>
                  <a:lnTo>
                    <a:pt x="2269476" y="562449"/>
                  </a:lnTo>
                  <a:lnTo>
                    <a:pt x="2333996" y="674201"/>
                  </a:lnTo>
                  <a:lnTo>
                    <a:pt x="2148398" y="855539"/>
                  </a:lnTo>
                  <a:lnTo>
                    <a:pt x="2173867" y="914171"/>
                  </a:lnTo>
                  <a:lnTo>
                    <a:pt x="2186075" y="962482"/>
                  </a:lnTo>
                  <a:lnTo>
                    <a:pt x="2443892" y="995669"/>
                  </a:lnTo>
                  <a:lnTo>
                    <a:pt x="2459618" y="1123747"/>
                  </a:lnTo>
                  <a:lnTo>
                    <a:pt x="2225432" y="1215216"/>
                  </a:lnTo>
                  <a:lnTo>
                    <a:pt x="2227205" y="1236649"/>
                  </a:lnTo>
                  <a:lnTo>
                    <a:pt x="2224763" y="1285015"/>
                  </a:lnTo>
                  <a:lnTo>
                    <a:pt x="2459266" y="1391069"/>
                  </a:lnTo>
                  <a:lnTo>
                    <a:pt x="2436858" y="1518148"/>
                  </a:lnTo>
                  <a:lnTo>
                    <a:pt x="2180722" y="1537563"/>
                  </a:lnTo>
                  <a:lnTo>
                    <a:pt x="2148900" y="1624508"/>
                  </a:lnTo>
                  <a:lnTo>
                    <a:pt x="2143487" y="1635081"/>
                  </a:lnTo>
                  <a:lnTo>
                    <a:pt x="2325831" y="1813240"/>
                  </a:lnTo>
                  <a:lnTo>
                    <a:pt x="2261311" y="1924992"/>
                  </a:lnTo>
                  <a:lnTo>
                    <a:pt x="2010846" y="1854753"/>
                  </a:lnTo>
                  <a:lnTo>
                    <a:pt x="1999667" y="1870476"/>
                  </a:lnTo>
                  <a:lnTo>
                    <a:pt x="1961045" y="1912466"/>
                  </a:lnTo>
                  <a:lnTo>
                    <a:pt x="2072593" y="2144605"/>
                  </a:lnTo>
                  <a:lnTo>
                    <a:pt x="1973743" y="2227550"/>
                  </a:lnTo>
                  <a:lnTo>
                    <a:pt x="1764753" y="2077568"/>
                  </a:lnTo>
                  <a:lnTo>
                    <a:pt x="1757688" y="2082528"/>
                  </a:lnTo>
                  <a:lnTo>
                    <a:pt x="1682781" y="2122471"/>
                  </a:lnTo>
                  <a:lnTo>
                    <a:pt x="1708217" y="2378887"/>
                  </a:lnTo>
                  <a:lnTo>
                    <a:pt x="1586959" y="2423021"/>
                  </a:lnTo>
                  <a:lnTo>
                    <a:pt x="1440421" y="2208484"/>
                  </a:lnTo>
                  <a:lnTo>
                    <a:pt x="1373224" y="2222981"/>
                  </a:lnTo>
                  <a:lnTo>
                    <a:pt x="1355670" y="2224226"/>
                  </a:lnTo>
                  <a:lnTo>
                    <a:pt x="1292021" y="2473299"/>
                  </a:lnTo>
                  <a:lnTo>
                    <a:pt x="1162981" y="2473299"/>
                  </a:lnTo>
                  <a:lnTo>
                    <a:pt x="1099121" y="2223400"/>
                  </a:lnTo>
                  <a:lnTo>
                    <a:pt x="1029950" y="2212843"/>
                  </a:lnTo>
                  <a:lnTo>
                    <a:pt x="1010571" y="2207088"/>
                  </a:lnTo>
                  <a:lnTo>
                    <a:pt x="865368" y="2419670"/>
                  </a:lnTo>
                  <a:lnTo>
                    <a:pt x="744110" y="2375536"/>
                  </a:lnTo>
                  <a:lnTo>
                    <a:pt x="769806" y="2116503"/>
                  </a:lnTo>
                  <a:lnTo>
                    <a:pt x="714077" y="2088830"/>
                  </a:lnTo>
                  <a:lnTo>
                    <a:pt x="694596" y="2075241"/>
                  </a:lnTo>
                  <a:lnTo>
                    <a:pt x="485289" y="2225451"/>
                  </a:lnTo>
                  <a:lnTo>
                    <a:pt x="386439" y="2142506"/>
                  </a:lnTo>
                  <a:lnTo>
                    <a:pt x="498177" y="1909970"/>
                  </a:lnTo>
                  <a:lnTo>
                    <a:pt x="439253" y="1841529"/>
                  </a:lnTo>
                  <a:lnTo>
                    <a:pt x="192057" y="1910850"/>
                  </a:lnTo>
                  <a:lnTo>
                    <a:pt x="127537" y="1799098"/>
                  </a:lnTo>
                  <a:lnTo>
                    <a:pt x="313136" y="1617760"/>
                  </a:lnTo>
                  <a:lnTo>
                    <a:pt x="287667" y="1559128"/>
                  </a:lnTo>
                  <a:lnTo>
                    <a:pt x="282245" y="1537672"/>
                  </a:lnTo>
                  <a:lnTo>
                    <a:pt x="24676" y="1518148"/>
                  </a:lnTo>
                  <a:lnTo>
                    <a:pt x="2268" y="1391069"/>
                  </a:lnTo>
                  <a:lnTo>
                    <a:pt x="238274" y="1284335"/>
                  </a:lnTo>
                  <a:lnTo>
                    <a:pt x="234329" y="1236649"/>
                  </a:lnTo>
                  <a:lnTo>
                    <a:pt x="235870" y="1201769"/>
                  </a:lnTo>
                  <a:lnTo>
                    <a:pt x="0" y="1095097"/>
                  </a:lnTo>
                  <a:lnTo>
                    <a:pt x="22408" y="968017"/>
                  </a:lnTo>
                  <a:lnTo>
                    <a:pt x="280086" y="948485"/>
                  </a:lnTo>
                  <a:lnTo>
                    <a:pt x="294792" y="894040"/>
                  </a:lnTo>
                  <a:lnTo>
                    <a:pt x="310816" y="857696"/>
                  </a:lnTo>
                  <a:lnTo>
                    <a:pt x="125904" y="677029"/>
                  </a:lnTo>
                  <a:lnTo>
                    <a:pt x="190424" y="565277"/>
                  </a:lnTo>
                  <a:lnTo>
                    <a:pt x="438731" y="634910"/>
                  </a:lnTo>
                  <a:lnTo>
                    <a:pt x="488364" y="572132"/>
                  </a:lnTo>
                  <a:lnTo>
                    <a:pt x="376431" y="339191"/>
                  </a:lnTo>
                  <a:lnTo>
                    <a:pt x="475281" y="256246"/>
                  </a:lnTo>
                  <a:lnTo>
                    <a:pt x="684657" y="406505"/>
                  </a:lnTo>
                  <a:lnTo>
                    <a:pt x="732177" y="373731"/>
                  </a:lnTo>
                  <a:lnTo>
                    <a:pt x="769711" y="355834"/>
                  </a:lnTo>
                  <a:lnTo>
                    <a:pt x="744110" y="97764"/>
                  </a:lnTo>
                  <a:lnTo>
                    <a:pt x="865368" y="53629"/>
                  </a:lnTo>
                  <a:lnTo>
                    <a:pt x="1010506" y="266116"/>
                  </a:lnTo>
                  <a:lnTo>
                    <a:pt x="1029950" y="260455"/>
                  </a:lnTo>
                  <a:lnTo>
                    <a:pt x="1099121" y="2498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10" name="Donut 9">
              <a:extLst>
                <a:ext uri="{FF2B5EF4-FFF2-40B4-BE49-F238E27FC236}">
                  <a16:creationId xmlns:a16="http://schemas.microsoft.com/office/drawing/2014/main" id="{A84551E1-781B-6F58-E246-C9A3907A44D9}"/>
                </a:ext>
              </a:extLst>
            </p:cNvPr>
            <p:cNvSpPr>
              <a:spLocks noChangeAspect="1"/>
            </p:cNvSpPr>
            <p:nvPr/>
          </p:nvSpPr>
          <p:spPr>
            <a:xfrm>
              <a:off x="8303801" y="1700850"/>
              <a:ext cx="1453896" cy="1453896"/>
            </a:xfrm>
            <a:prstGeom prst="donut">
              <a:avLst>
                <a:gd name="adj" fmla="val 59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solidFill>
                  <a:schemeClr val="tx1"/>
                </a:solidFill>
              </a:endParaRPr>
            </a:p>
          </p:txBody>
        </p:sp>
      </p:grpSp>
      <p:grpSp>
        <p:nvGrpSpPr>
          <p:cNvPr id="11" name="Group 10">
            <a:extLst>
              <a:ext uri="{FF2B5EF4-FFF2-40B4-BE49-F238E27FC236}">
                <a16:creationId xmlns:a16="http://schemas.microsoft.com/office/drawing/2014/main" id="{9A328B02-445D-3506-DFAF-252E18E6C804}"/>
              </a:ext>
            </a:extLst>
          </p:cNvPr>
          <p:cNvGrpSpPr>
            <a:grpSpLocks noChangeAspect="1"/>
          </p:cNvGrpSpPr>
          <p:nvPr/>
        </p:nvGrpSpPr>
        <p:grpSpPr>
          <a:xfrm>
            <a:off x="569365" y="1833030"/>
            <a:ext cx="1275197" cy="1275197"/>
            <a:chOff x="7791736" y="1191149"/>
            <a:chExt cx="2473299" cy="2473299"/>
          </a:xfrm>
        </p:grpSpPr>
        <p:sp>
          <p:nvSpPr>
            <p:cNvPr id="12" name="Freeform 11">
              <a:extLst>
                <a:ext uri="{FF2B5EF4-FFF2-40B4-BE49-F238E27FC236}">
                  <a16:creationId xmlns:a16="http://schemas.microsoft.com/office/drawing/2014/main" id="{7F8B14D5-A078-FABF-1E09-AA9FFB9D5A20}"/>
                </a:ext>
              </a:extLst>
            </p:cNvPr>
            <p:cNvSpPr/>
            <p:nvPr/>
          </p:nvSpPr>
          <p:spPr>
            <a:xfrm>
              <a:off x="7791736" y="1191149"/>
              <a:ext cx="2473299" cy="2473299"/>
            </a:xfrm>
            <a:custGeom>
              <a:avLst/>
              <a:gdLst>
                <a:gd name="connsiteX0" fmla="*/ 1162981 w 2459618"/>
                <a:gd name="connsiteY0" fmla="*/ 0 h 2473299"/>
                <a:gd name="connsiteX1" fmla="*/ 1292021 w 2459618"/>
                <a:gd name="connsiteY1" fmla="*/ 0 h 2473299"/>
                <a:gd name="connsiteX2" fmla="*/ 1355616 w 2459618"/>
                <a:gd name="connsiteY2" fmla="*/ 248861 h 2473299"/>
                <a:gd name="connsiteX3" fmla="*/ 1431584 w 2459618"/>
                <a:gd name="connsiteY3" fmla="*/ 260455 h 2473299"/>
                <a:gd name="connsiteX4" fmla="*/ 1447881 w 2459618"/>
                <a:gd name="connsiteY4" fmla="*/ 265295 h 2473299"/>
                <a:gd name="connsiteX5" fmla="*/ 1590925 w 2459618"/>
                <a:gd name="connsiteY5" fmla="*/ 55873 h 2473299"/>
                <a:gd name="connsiteX6" fmla="*/ 1712183 w 2459618"/>
                <a:gd name="connsiteY6" fmla="*/ 100008 h 2473299"/>
                <a:gd name="connsiteX7" fmla="*/ 1686945 w 2459618"/>
                <a:gd name="connsiteY7" fmla="*/ 354421 h 2473299"/>
                <a:gd name="connsiteX8" fmla="*/ 1747456 w 2459618"/>
                <a:gd name="connsiteY8" fmla="*/ 384469 h 2473299"/>
                <a:gd name="connsiteX9" fmla="*/ 1766274 w 2459618"/>
                <a:gd name="connsiteY9" fmla="*/ 397595 h 2473299"/>
                <a:gd name="connsiteX10" fmla="*/ 1975753 w 2459618"/>
                <a:gd name="connsiteY10" fmla="*/ 247261 h 2473299"/>
                <a:gd name="connsiteX11" fmla="*/ 2074603 w 2459618"/>
                <a:gd name="connsiteY11" fmla="*/ 330206 h 2473299"/>
                <a:gd name="connsiteX12" fmla="*/ 1962860 w 2459618"/>
                <a:gd name="connsiteY12" fmla="*/ 562752 h 2473299"/>
                <a:gd name="connsiteX13" fmla="*/ 2022282 w 2459618"/>
                <a:gd name="connsiteY13" fmla="*/ 631770 h 2473299"/>
                <a:gd name="connsiteX14" fmla="*/ 2269476 w 2459618"/>
                <a:gd name="connsiteY14" fmla="*/ 562449 h 2473299"/>
                <a:gd name="connsiteX15" fmla="*/ 2333996 w 2459618"/>
                <a:gd name="connsiteY15" fmla="*/ 674201 h 2473299"/>
                <a:gd name="connsiteX16" fmla="*/ 2148398 w 2459618"/>
                <a:gd name="connsiteY16" fmla="*/ 855539 h 2473299"/>
                <a:gd name="connsiteX17" fmla="*/ 2173867 w 2459618"/>
                <a:gd name="connsiteY17" fmla="*/ 914171 h 2473299"/>
                <a:gd name="connsiteX18" fmla="*/ 2186075 w 2459618"/>
                <a:gd name="connsiteY18" fmla="*/ 962482 h 2473299"/>
                <a:gd name="connsiteX19" fmla="*/ 2443892 w 2459618"/>
                <a:gd name="connsiteY19" fmla="*/ 995669 h 2473299"/>
                <a:gd name="connsiteX20" fmla="*/ 2459618 w 2459618"/>
                <a:gd name="connsiteY20" fmla="*/ 1123747 h 2473299"/>
                <a:gd name="connsiteX21" fmla="*/ 2225432 w 2459618"/>
                <a:gd name="connsiteY21" fmla="*/ 1215216 h 2473299"/>
                <a:gd name="connsiteX22" fmla="*/ 2227205 w 2459618"/>
                <a:gd name="connsiteY22" fmla="*/ 1236649 h 2473299"/>
                <a:gd name="connsiteX23" fmla="*/ 2224763 w 2459618"/>
                <a:gd name="connsiteY23" fmla="*/ 1285015 h 2473299"/>
                <a:gd name="connsiteX24" fmla="*/ 2459266 w 2459618"/>
                <a:gd name="connsiteY24" fmla="*/ 1391069 h 2473299"/>
                <a:gd name="connsiteX25" fmla="*/ 2436858 w 2459618"/>
                <a:gd name="connsiteY25" fmla="*/ 1518148 h 2473299"/>
                <a:gd name="connsiteX26" fmla="*/ 2180722 w 2459618"/>
                <a:gd name="connsiteY26" fmla="*/ 1537563 h 2473299"/>
                <a:gd name="connsiteX27" fmla="*/ 2148900 w 2459618"/>
                <a:gd name="connsiteY27" fmla="*/ 1624508 h 2473299"/>
                <a:gd name="connsiteX28" fmla="*/ 2143487 w 2459618"/>
                <a:gd name="connsiteY28" fmla="*/ 1635081 h 2473299"/>
                <a:gd name="connsiteX29" fmla="*/ 2325831 w 2459618"/>
                <a:gd name="connsiteY29" fmla="*/ 1813240 h 2473299"/>
                <a:gd name="connsiteX30" fmla="*/ 2261311 w 2459618"/>
                <a:gd name="connsiteY30" fmla="*/ 1924992 h 2473299"/>
                <a:gd name="connsiteX31" fmla="*/ 2010846 w 2459618"/>
                <a:gd name="connsiteY31" fmla="*/ 1854753 h 2473299"/>
                <a:gd name="connsiteX32" fmla="*/ 1999667 w 2459618"/>
                <a:gd name="connsiteY32" fmla="*/ 1870476 h 2473299"/>
                <a:gd name="connsiteX33" fmla="*/ 1961045 w 2459618"/>
                <a:gd name="connsiteY33" fmla="*/ 1912466 h 2473299"/>
                <a:gd name="connsiteX34" fmla="*/ 2072593 w 2459618"/>
                <a:gd name="connsiteY34" fmla="*/ 2144605 h 2473299"/>
                <a:gd name="connsiteX35" fmla="*/ 1973743 w 2459618"/>
                <a:gd name="connsiteY35" fmla="*/ 2227550 h 2473299"/>
                <a:gd name="connsiteX36" fmla="*/ 1764753 w 2459618"/>
                <a:gd name="connsiteY36" fmla="*/ 2077568 h 2473299"/>
                <a:gd name="connsiteX37" fmla="*/ 1757688 w 2459618"/>
                <a:gd name="connsiteY37" fmla="*/ 2082528 h 2473299"/>
                <a:gd name="connsiteX38" fmla="*/ 1682781 w 2459618"/>
                <a:gd name="connsiteY38" fmla="*/ 2122471 h 2473299"/>
                <a:gd name="connsiteX39" fmla="*/ 1708217 w 2459618"/>
                <a:gd name="connsiteY39" fmla="*/ 2378887 h 2473299"/>
                <a:gd name="connsiteX40" fmla="*/ 1586959 w 2459618"/>
                <a:gd name="connsiteY40" fmla="*/ 2423021 h 2473299"/>
                <a:gd name="connsiteX41" fmla="*/ 1440421 w 2459618"/>
                <a:gd name="connsiteY41" fmla="*/ 2208484 h 2473299"/>
                <a:gd name="connsiteX42" fmla="*/ 1373224 w 2459618"/>
                <a:gd name="connsiteY42" fmla="*/ 2222981 h 2473299"/>
                <a:gd name="connsiteX43" fmla="*/ 1355670 w 2459618"/>
                <a:gd name="connsiteY43" fmla="*/ 2224226 h 2473299"/>
                <a:gd name="connsiteX44" fmla="*/ 1292021 w 2459618"/>
                <a:gd name="connsiteY44" fmla="*/ 2473299 h 2473299"/>
                <a:gd name="connsiteX45" fmla="*/ 1162981 w 2459618"/>
                <a:gd name="connsiteY45" fmla="*/ 2473299 h 2473299"/>
                <a:gd name="connsiteX46" fmla="*/ 1099121 w 2459618"/>
                <a:gd name="connsiteY46" fmla="*/ 2223400 h 2473299"/>
                <a:gd name="connsiteX47" fmla="*/ 1029950 w 2459618"/>
                <a:gd name="connsiteY47" fmla="*/ 2212843 h 2473299"/>
                <a:gd name="connsiteX48" fmla="*/ 1010571 w 2459618"/>
                <a:gd name="connsiteY48" fmla="*/ 2207088 h 2473299"/>
                <a:gd name="connsiteX49" fmla="*/ 865368 w 2459618"/>
                <a:gd name="connsiteY49" fmla="*/ 2419670 h 2473299"/>
                <a:gd name="connsiteX50" fmla="*/ 744110 w 2459618"/>
                <a:gd name="connsiteY50" fmla="*/ 2375536 h 2473299"/>
                <a:gd name="connsiteX51" fmla="*/ 769806 w 2459618"/>
                <a:gd name="connsiteY51" fmla="*/ 2116503 h 2473299"/>
                <a:gd name="connsiteX52" fmla="*/ 714077 w 2459618"/>
                <a:gd name="connsiteY52" fmla="*/ 2088830 h 2473299"/>
                <a:gd name="connsiteX53" fmla="*/ 694596 w 2459618"/>
                <a:gd name="connsiteY53" fmla="*/ 2075241 h 2473299"/>
                <a:gd name="connsiteX54" fmla="*/ 485289 w 2459618"/>
                <a:gd name="connsiteY54" fmla="*/ 2225451 h 2473299"/>
                <a:gd name="connsiteX55" fmla="*/ 386439 w 2459618"/>
                <a:gd name="connsiteY55" fmla="*/ 2142506 h 2473299"/>
                <a:gd name="connsiteX56" fmla="*/ 498177 w 2459618"/>
                <a:gd name="connsiteY56" fmla="*/ 1909970 h 2473299"/>
                <a:gd name="connsiteX57" fmla="*/ 439253 w 2459618"/>
                <a:gd name="connsiteY57" fmla="*/ 1841529 h 2473299"/>
                <a:gd name="connsiteX58" fmla="*/ 192057 w 2459618"/>
                <a:gd name="connsiteY58" fmla="*/ 1910850 h 2473299"/>
                <a:gd name="connsiteX59" fmla="*/ 127537 w 2459618"/>
                <a:gd name="connsiteY59" fmla="*/ 1799098 h 2473299"/>
                <a:gd name="connsiteX60" fmla="*/ 313136 w 2459618"/>
                <a:gd name="connsiteY60" fmla="*/ 1617760 h 2473299"/>
                <a:gd name="connsiteX61" fmla="*/ 287667 w 2459618"/>
                <a:gd name="connsiteY61" fmla="*/ 1559128 h 2473299"/>
                <a:gd name="connsiteX62" fmla="*/ 282245 w 2459618"/>
                <a:gd name="connsiteY62" fmla="*/ 1537672 h 2473299"/>
                <a:gd name="connsiteX63" fmla="*/ 24676 w 2459618"/>
                <a:gd name="connsiteY63" fmla="*/ 1518148 h 2473299"/>
                <a:gd name="connsiteX64" fmla="*/ 2268 w 2459618"/>
                <a:gd name="connsiteY64" fmla="*/ 1391069 h 2473299"/>
                <a:gd name="connsiteX65" fmla="*/ 238274 w 2459618"/>
                <a:gd name="connsiteY65" fmla="*/ 1284335 h 2473299"/>
                <a:gd name="connsiteX66" fmla="*/ 234329 w 2459618"/>
                <a:gd name="connsiteY66" fmla="*/ 1236649 h 2473299"/>
                <a:gd name="connsiteX67" fmla="*/ 235870 w 2459618"/>
                <a:gd name="connsiteY67" fmla="*/ 1201769 h 2473299"/>
                <a:gd name="connsiteX68" fmla="*/ 0 w 2459618"/>
                <a:gd name="connsiteY68" fmla="*/ 1095097 h 2473299"/>
                <a:gd name="connsiteX69" fmla="*/ 22408 w 2459618"/>
                <a:gd name="connsiteY69" fmla="*/ 968017 h 2473299"/>
                <a:gd name="connsiteX70" fmla="*/ 280086 w 2459618"/>
                <a:gd name="connsiteY70" fmla="*/ 948485 h 2473299"/>
                <a:gd name="connsiteX71" fmla="*/ 294792 w 2459618"/>
                <a:gd name="connsiteY71" fmla="*/ 894040 h 2473299"/>
                <a:gd name="connsiteX72" fmla="*/ 310816 w 2459618"/>
                <a:gd name="connsiteY72" fmla="*/ 857696 h 2473299"/>
                <a:gd name="connsiteX73" fmla="*/ 125904 w 2459618"/>
                <a:gd name="connsiteY73" fmla="*/ 677029 h 2473299"/>
                <a:gd name="connsiteX74" fmla="*/ 190424 w 2459618"/>
                <a:gd name="connsiteY74" fmla="*/ 565277 h 2473299"/>
                <a:gd name="connsiteX75" fmla="*/ 438731 w 2459618"/>
                <a:gd name="connsiteY75" fmla="*/ 634910 h 2473299"/>
                <a:gd name="connsiteX76" fmla="*/ 488364 w 2459618"/>
                <a:gd name="connsiteY76" fmla="*/ 572132 h 2473299"/>
                <a:gd name="connsiteX77" fmla="*/ 376431 w 2459618"/>
                <a:gd name="connsiteY77" fmla="*/ 339191 h 2473299"/>
                <a:gd name="connsiteX78" fmla="*/ 475281 w 2459618"/>
                <a:gd name="connsiteY78" fmla="*/ 256246 h 2473299"/>
                <a:gd name="connsiteX79" fmla="*/ 684657 w 2459618"/>
                <a:gd name="connsiteY79" fmla="*/ 406505 h 2473299"/>
                <a:gd name="connsiteX80" fmla="*/ 732177 w 2459618"/>
                <a:gd name="connsiteY80" fmla="*/ 373731 h 2473299"/>
                <a:gd name="connsiteX81" fmla="*/ 769711 w 2459618"/>
                <a:gd name="connsiteY81" fmla="*/ 355834 h 2473299"/>
                <a:gd name="connsiteX82" fmla="*/ 744110 w 2459618"/>
                <a:gd name="connsiteY82" fmla="*/ 97764 h 2473299"/>
                <a:gd name="connsiteX83" fmla="*/ 865368 w 2459618"/>
                <a:gd name="connsiteY83" fmla="*/ 53629 h 2473299"/>
                <a:gd name="connsiteX84" fmla="*/ 1010506 w 2459618"/>
                <a:gd name="connsiteY84" fmla="*/ 266116 h 2473299"/>
                <a:gd name="connsiteX85" fmla="*/ 1029950 w 2459618"/>
                <a:gd name="connsiteY85" fmla="*/ 260455 h 2473299"/>
                <a:gd name="connsiteX86" fmla="*/ 1099121 w 2459618"/>
                <a:gd name="connsiteY86" fmla="*/ 249898 h 247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459618" h="2473299">
                  <a:moveTo>
                    <a:pt x="1162981" y="0"/>
                  </a:moveTo>
                  <a:lnTo>
                    <a:pt x="1292021" y="0"/>
                  </a:lnTo>
                  <a:lnTo>
                    <a:pt x="1355616" y="248861"/>
                  </a:lnTo>
                  <a:lnTo>
                    <a:pt x="1431584" y="260455"/>
                  </a:lnTo>
                  <a:lnTo>
                    <a:pt x="1447881" y="265295"/>
                  </a:lnTo>
                  <a:lnTo>
                    <a:pt x="1590925" y="55873"/>
                  </a:lnTo>
                  <a:lnTo>
                    <a:pt x="1712183" y="100008"/>
                  </a:lnTo>
                  <a:lnTo>
                    <a:pt x="1686945" y="354421"/>
                  </a:lnTo>
                  <a:lnTo>
                    <a:pt x="1747456" y="384469"/>
                  </a:lnTo>
                  <a:lnTo>
                    <a:pt x="1766274" y="397595"/>
                  </a:lnTo>
                  <a:lnTo>
                    <a:pt x="1975753" y="247261"/>
                  </a:lnTo>
                  <a:lnTo>
                    <a:pt x="2074603" y="330206"/>
                  </a:lnTo>
                  <a:lnTo>
                    <a:pt x="1962860" y="562752"/>
                  </a:lnTo>
                  <a:lnTo>
                    <a:pt x="2022282" y="631770"/>
                  </a:lnTo>
                  <a:lnTo>
                    <a:pt x="2269476" y="562449"/>
                  </a:lnTo>
                  <a:lnTo>
                    <a:pt x="2333996" y="674201"/>
                  </a:lnTo>
                  <a:lnTo>
                    <a:pt x="2148398" y="855539"/>
                  </a:lnTo>
                  <a:lnTo>
                    <a:pt x="2173867" y="914171"/>
                  </a:lnTo>
                  <a:lnTo>
                    <a:pt x="2186075" y="962482"/>
                  </a:lnTo>
                  <a:lnTo>
                    <a:pt x="2443892" y="995669"/>
                  </a:lnTo>
                  <a:lnTo>
                    <a:pt x="2459618" y="1123747"/>
                  </a:lnTo>
                  <a:lnTo>
                    <a:pt x="2225432" y="1215216"/>
                  </a:lnTo>
                  <a:lnTo>
                    <a:pt x="2227205" y="1236649"/>
                  </a:lnTo>
                  <a:lnTo>
                    <a:pt x="2224763" y="1285015"/>
                  </a:lnTo>
                  <a:lnTo>
                    <a:pt x="2459266" y="1391069"/>
                  </a:lnTo>
                  <a:lnTo>
                    <a:pt x="2436858" y="1518148"/>
                  </a:lnTo>
                  <a:lnTo>
                    <a:pt x="2180722" y="1537563"/>
                  </a:lnTo>
                  <a:lnTo>
                    <a:pt x="2148900" y="1624508"/>
                  </a:lnTo>
                  <a:lnTo>
                    <a:pt x="2143487" y="1635081"/>
                  </a:lnTo>
                  <a:lnTo>
                    <a:pt x="2325831" y="1813240"/>
                  </a:lnTo>
                  <a:lnTo>
                    <a:pt x="2261311" y="1924992"/>
                  </a:lnTo>
                  <a:lnTo>
                    <a:pt x="2010846" y="1854753"/>
                  </a:lnTo>
                  <a:lnTo>
                    <a:pt x="1999667" y="1870476"/>
                  </a:lnTo>
                  <a:lnTo>
                    <a:pt x="1961045" y="1912466"/>
                  </a:lnTo>
                  <a:lnTo>
                    <a:pt x="2072593" y="2144605"/>
                  </a:lnTo>
                  <a:lnTo>
                    <a:pt x="1973743" y="2227550"/>
                  </a:lnTo>
                  <a:lnTo>
                    <a:pt x="1764753" y="2077568"/>
                  </a:lnTo>
                  <a:lnTo>
                    <a:pt x="1757688" y="2082528"/>
                  </a:lnTo>
                  <a:lnTo>
                    <a:pt x="1682781" y="2122471"/>
                  </a:lnTo>
                  <a:lnTo>
                    <a:pt x="1708217" y="2378887"/>
                  </a:lnTo>
                  <a:lnTo>
                    <a:pt x="1586959" y="2423021"/>
                  </a:lnTo>
                  <a:lnTo>
                    <a:pt x="1440421" y="2208484"/>
                  </a:lnTo>
                  <a:lnTo>
                    <a:pt x="1373224" y="2222981"/>
                  </a:lnTo>
                  <a:lnTo>
                    <a:pt x="1355670" y="2224226"/>
                  </a:lnTo>
                  <a:lnTo>
                    <a:pt x="1292021" y="2473299"/>
                  </a:lnTo>
                  <a:lnTo>
                    <a:pt x="1162981" y="2473299"/>
                  </a:lnTo>
                  <a:lnTo>
                    <a:pt x="1099121" y="2223400"/>
                  </a:lnTo>
                  <a:lnTo>
                    <a:pt x="1029950" y="2212843"/>
                  </a:lnTo>
                  <a:lnTo>
                    <a:pt x="1010571" y="2207088"/>
                  </a:lnTo>
                  <a:lnTo>
                    <a:pt x="865368" y="2419670"/>
                  </a:lnTo>
                  <a:lnTo>
                    <a:pt x="744110" y="2375536"/>
                  </a:lnTo>
                  <a:lnTo>
                    <a:pt x="769806" y="2116503"/>
                  </a:lnTo>
                  <a:lnTo>
                    <a:pt x="714077" y="2088830"/>
                  </a:lnTo>
                  <a:lnTo>
                    <a:pt x="694596" y="2075241"/>
                  </a:lnTo>
                  <a:lnTo>
                    <a:pt x="485289" y="2225451"/>
                  </a:lnTo>
                  <a:lnTo>
                    <a:pt x="386439" y="2142506"/>
                  </a:lnTo>
                  <a:lnTo>
                    <a:pt x="498177" y="1909970"/>
                  </a:lnTo>
                  <a:lnTo>
                    <a:pt x="439253" y="1841529"/>
                  </a:lnTo>
                  <a:lnTo>
                    <a:pt x="192057" y="1910850"/>
                  </a:lnTo>
                  <a:lnTo>
                    <a:pt x="127537" y="1799098"/>
                  </a:lnTo>
                  <a:lnTo>
                    <a:pt x="313136" y="1617760"/>
                  </a:lnTo>
                  <a:lnTo>
                    <a:pt x="287667" y="1559128"/>
                  </a:lnTo>
                  <a:lnTo>
                    <a:pt x="282245" y="1537672"/>
                  </a:lnTo>
                  <a:lnTo>
                    <a:pt x="24676" y="1518148"/>
                  </a:lnTo>
                  <a:lnTo>
                    <a:pt x="2268" y="1391069"/>
                  </a:lnTo>
                  <a:lnTo>
                    <a:pt x="238274" y="1284335"/>
                  </a:lnTo>
                  <a:lnTo>
                    <a:pt x="234329" y="1236649"/>
                  </a:lnTo>
                  <a:lnTo>
                    <a:pt x="235870" y="1201769"/>
                  </a:lnTo>
                  <a:lnTo>
                    <a:pt x="0" y="1095097"/>
                  </a:lnTo>
                  <a:lnTo>
                    <a:pt x="22408" y="968017"/>
                  </a:lnTo>
                  <a:lnTo>
                    <a:pt x="280086" y="948485"/>
                  </a:lnTo>
                  <a:lnTo>
                    <a:pt x="294792" y="894040"/>
                  </a:lnTo>
                  <a:lnTo>
                    <a:pt x="310816" y="857696"/>
                  </a:lnTo>
                  <a:lnTo>
                    <a:pt x="125904" y="677029"/>
                  </a:lnTo>
                  <a:lnTo>
                    <a:pt x="190424" y="565277"/>
                  </a:lnTo>
                  <a:lnTo>
                    <a:pt x="438731" y="634910"/>
                  </a:lnTo>
                  <a:lnTo>
                    <a:pt x="488364" y="572132"/>
                  </a:lnTo>
                  <a:lnTo>
                    <a:pt x="376431" y="339191"/>
                  </a:lnTo>
                  <a:lnTo>
                    <a:pt x="475281" y="256246"/>
                  </a:lnTo>
                  <a:lnTo>
                    <a:pt x="684657" y="406505"/>
                  </a:lnTo>
                  <a:lnTo>
                    <a:pt x="732177" y="373731"/>
                  </a:lnTo>
                  <a:lnTo>
                    <a:pt x="769711" y="355834"/>
                  </a:lnTo>
                  <a:lnTo>
                    <a:pt x="744110" y="97764"/>
                  </a:lnTo>
                  <a:lnTo>
                    <a:pt x="865368" y="53629"/>
                  </a:lnTo>
                  <a:lnTo>
                    <a:pt x="1010506" y="266116"/>
                  </a:lnTo>
                  <a:lnTo>
                    <a:pt x="1029950" y="260455"/>
                  </a:lnTo>
                  <a:lnTo>
                    <a:pt x="1099121" y="24989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13" name="Donut 12">
              <a:extLst>
                <a:ext uri="{FF2B5EF4-FFF2-40B4-BE49-F238E27FC236}">
                  <a16:creationId xmlns:a16="http://schemas.microsoft.com/office/drawing/2014/main" id="{13273F1B-03D6-FDF8-D30F-3A68A1BDA743}"/>
                </a:ext>
              </a:extLst>
            </p:cNvPr>
            <p:cNvSpPr>
              <a:spLocks noChangeAspect="1"/>
            </p:cNvSpPr>
            <p:nvPr/>
          </p:nvSpPr>
          <p:spPr>
            <a:xfrm>
              <a:off x="8301438" y="1700851"/>
              <a:ext cx="1453896" cy="1453896"/>
            </a:xfrm>
            <a:prstGeom prst="donut">
              <a:avLst>
                <a:gd name="adj" fmla="val 59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solidFill>
                  <a:schemeClr val="tx1"/>
                </a:solidFill>
              </a:endParaRPr>
            </a:p>
          </p:txBody>
        </p:sp>
      </p:grpSp>
      <p:grpSp>
        <p:nvGrpSpPr>
          <p:cNvPr id="14" name="Group 13">
            <a:extLst>
              <a:ext uri="{FF2B5EF4-FFF2-40B4-BE49-F238E27FC236}">
                <a16:creationId xmlns:a16="http://schemas.microsoft.com/office/drawing/2014/main" id="{1977A3B0-5A8C-AC97-DF09-482BA96E9FB4}"/>
              </a:ext>
            </a:extLst>
          </p:cNvPr>
          <p:cNvGrpSpPr>
            <a:grpSpLocks noChangeAspect="1"/>
          </p:cNvGrpSpPr>
          <p:nvPr/>
        </p:nvGrpSpPr>
        <p:grpSpPr>
          <a:xfrm>
            <a:off x="1582654" y="1037956"/>
            <a:ext cx="1414080" cy="1410709"/>
            <a:chOff x="7791736" y="1191149"/>
            <a:chExt cx="2479208" cy="2473299"/>
          </a:xfrm>
        </p:grpSpPr>
        <p:sp>
          <p:nvSpPr>
            <p:cNvPr id="15" name="Freeform 14">
              <a:extLst>
                <a:ext uri="{FF2B5EF4-FFF2-40B4-BE49-F238E27FC236}">
                  <a16:creationId xmlns:a16="http://schemas.microsoft.com/office/drawing/2014/main" id="{AA4AF392-7F4E-B432-7120-E2FC6FD7537E}"/>
                </a:ext>
              </a:extLst>
            </p:cNvPr>
            <p:cNvSpPr/>
            <p:nvPr/>
          </p:nvSpPr>
          <p:spPr>
            <a:xfrm>
              <a:off x="7791736" y="1191149"/>
              <a:ext cx="2479208" cy="2473299"/>
            </a:xfrm>
            <a:custGeom>
              <a:avLst/>
              <a:gdLst>
                <a:gd name="connsiteX0" fmla="*/ 1162981 w 2459618"/>
                <a:gd name="connsiteY0" fmla="*/ 0 h 2473299"/>
                <a:gd name="connsiteX1" fmla="*/ 1292021 w 2459618"/>
                <a:gd name="connsiteY1" fmla="*/ 0 h 2473299"/>
                <a:gd name="connsiteX2" fmla="*/ 1355616 w 2459618"/>
                <a:gd name="connsiteY2" fmla="*/ 248861 h 2473299"/>
                <a:gd name="connsiteX3" fmla="*/ 1431584 w 2459618"/>
                <a:gd name="connsiteY3" fmla="*/ 260455 h 2473299"/>
                <a:gd name="connsiteX4" fmla="*/ 1447881 w 2459618"/>
                <a:gd name="connsiteY4" fmla="*/ 265295 h 2473299"/>
                <a:gd name="connsiteX5" fmla="*/ 1590925 w 2459618"/>
                <a:gd name="connsiteY5" fmla="*/ 55873 h 2473299"/>
                <a:gd name="connsiteX6" fmla="*/ 1712183 w 2459618"/>
                <a:gd name="connsiteY6" fmla="*/ 100008 h 2473299"/>
                <a:gd name="connsiteX7" fmla="*/ 1686945 w 2459618"/>
                <a:gd name="connsiteY7" fmla="*/ 354421 h 2473299"/>
                <a:gd name="connsiteX8" fmla="*/ 1747456 w 2459618"/>
                <a:gd name="connsiteY8" fmla="*/ 384469 h 2473299"/>
                <a:gd name="connsiteX9" fmla="*/ 1766274 w 2459618"/>
                <a:gd name="connsiteY9" fmla="*/ 397595 h 2473299"/>
                <a:gd name="connsiteX10" fmla="*/ 1975753 w 2459618"/>
                <a:gd name="connsiteY10" fmla="*/ 247261 h 2473299"/>
                <a:gd name="connsiteX11" fmla="*/ 2074603 w 2459618"/>
                <a:gd name="connsiteY11" fmla="*/ 330206 h 2473299"/>
                <a:gd name="connsiteX12" fmla="*/ 1962860 w 2459618"/>
                <a:gd name="connsiteY12" fmla="*/ 562752 h 2473299"/>
                <a:gd name="connsiteX13" fmla="*/ 2022282 w 2459618"/>
                <a:gd name="connsiteY13" fmla="*/ 631770 h 2473299"/>
                <a:gd name="connsiteX14" fmla="*/ 2269476 w 2459618"/>
                <a:gd name="connsiteY14" fmla="*/ 562449 h 2473299"/>
                <a:gd name="connsiteX15" fmla="*/ 2333996 w 2459618"/>
                <a:gd name="connsiteY15" fmla="*/ 674201 h 2473299"/>
                <a:gd name="connsiteX16" fmla="*/ 2148398 w 2459618"/>
                <a:gd name="connsiteY16" fmla="*/ 855539 h 2473299"/>
                <a:gd name="connsiteX17" fmla="*/ 2173867 w 2459618"/>
                <a:gd name="connsiteY17" fmla="*/ 914171 h 2473299"/>
                <a:gd name="connsiteX18" fmla="*/ 2186075 w 2459618"/>
                <a:gd name="connsiteY18" fmla="*/ 962482 h 2473299"/>
                <a:gd name="connsiteX19" fmla="*/ 2443892 w 2459618"/>
                <a:gd name="connsiteY19" fmla="*/ 995669 h 2473299"/>
                <a:gd name="connsiteX20" fmla="*/ 2459618 w 2459618"/>
                <a:gd name="connsiteY20" fmla="*/ 1123747 h 2473299"/>
                <a:gd name="connsiteX21" fmla="*/ 2225432 w 2459618"/>
                <a:gd name="connsiteY21" fmla="*/ 1215216 h 2473299"/>
                <a:gd name="connsiteX22" fmla="*/ 2227205 w 2459618"/>
                <a:gd name="connsiteY22" fmla="*/ 1236649 h 2473299"/>
                <a:gd name="connsiteX23" fmla="*/ 2224763 w 2459618"/>
                <a:gd name="connsiteY23" fmla="*/ 1285015 h 2473299"/>
                <a:gd name="connsiteX24" fmla="*/ 2459266 w 2459618"/>
                <a:gd name="connsiteY24" fmla="*/ 1391069 h 2473299"/>
                <a:gd name="connsiteX25" fmla="*/ 2436858 w 2459618"/>
                <a:gd name="connsiteY25" fmla="*/ 1518148 h 2473299"/>
                <a:gd name="connsiteX26" fmla="*/ 2180722 w 2459618"/>
                <a:gd name="connsiteY26" fmla="*/ 1537563 h 2473299"/>
                <a:gd name="connsiteX27" fmla="*/ 2148900 w 2459618"/>
                <a:gd name="connsiteY27" fmla="*/ 1624508 h 2473299"/>
                <a:gd name="connsiteX28" fmla="*/ 2143487 w 2459618"/>
                <a:gd name="connsiteY28" fmla="*/ 1635081 h 2473299"/>
                <a:gd name="connsiteX29" fmla="*/ 2325831 w 2459618"/>
                <a:gd name="connsiteY29" fmla="*/ 1813240 h 2473299"/>
                <a:gd name="connsiteX30" fmla="*/ 2261311 w 2459618"/>
                <a:gd name="connsiteY30" fmla="*/ 1924992 h 2473299"/>
                <a:gd name="connsiteX31" fmla="*/ 2010846 w 2459618"/>
                <a:gd name="connsiteY31" fmla="*/ 1854753 h 2473299"/>
                <a:gd name="connsiteX32" fmla="*/ 1999667 w 2459618"/>
                <a:gd name="connsiteY32" fmla="*/ 1870476 h 2473299"/>
                <a:gd name="connsiteX33" fmla="*/ 1961045 w 2459618"/>
                <a:gd name="connsiteY33" fmla="*/ 1912466 h 2473299"/>
                <a:gd name="connsiteX34" fmla="*/ 2072593 w 2459618"/>
                <a:gd name="connsiteY34" fmla="*/ 2144605 h 2473299"/>
                <a:gd name="connsiteX35" fmla="*/ 1973743 w 2459618"/>
                <a:gd name="connsiteY35" fmla="*/ 2227550 h 2473299"/>
                <a:gd name="connsiteX36" fmla="*/ 1764753 w 2459618"/>
                <a:gd name="connsiteY36" fmla="*/ 2077568 h 2473299"/>
                <a:gd name="connsiteX37" fmla="*/ 1757688 w 2459618"/>
                <a:gd name="connsiteY37" fmla="*/ 2082528 h 2473299"/>
                <a:gd name="connsiteX38" fmla="*/ 1682781 w 2459618"/>
                <a:gd name="connsiteY38" fmla="*/ 2122471 h 2473299"/>
                <a:gd name="connsiteX39" fmla="*/ 1708217 w 2459618"/>
                <a:gd name="connsiteY39" fmla="*/ 2378887 h 2473299"/>
                <a:gd name="connsiteX40" fmla="*/ 1586959 w 2459618"/>
                <a:gd name="connsiteY40" fmla="*/ 2423021 h 2473299"/>
                <a:gd name="connsiteX41" fmla="*/ 1440421 w 2459618"/>
                <a:gd name="connsiteY41" fmla="*/ 2208484 h 2473299"/>
                <a:gd name="connsiteX42" fmla="*/ 1373224 w 2459618"/>
                <a:gd name="connsiteY42" fmla="*/ 2222981 h 2473299"/>
                <a:gd name="connsiteX43" fmla="*/ 1355670 w 2459618"/>
                <a:gd name="connsiteY43" fmla="*/ 2224226 h 2473299"/>
                <a:gd name="connsiteX44" fmla="*/ 1292021 w 2459618"/>
                <a:gd name="connsiteY44" fmla="*/ 2473299 h 2473299"/>
                <a:gd name="connsiteX45" fmla="*/ 1162981 w 2459618"/>
                <a:gd name="connsiteY45" fmla="*/ 2473299 h 2473299"/>
                <a:gd name="connsiteX46" fmla="*/ 1099121 w 2459618"/>
                <a:gd name="connsiteY46" fmla="*/ 2223400 h 2473299"/>
                <a:gd name="connsiteX47" fmla="*/ 1029950 w 2459618"/>
                <a:gd name="connsiteY47" fmla="*/ 2212843 h 2473299"/>
                <a:gd name="connsiteX48" fmla="*/ 1010571 w 2459618"/>
                <a:gd name="connsiteY48" fmla="*/ 2207088 h 2473299"/>
                <a:gd name="connsiteX49" fmla="*/ 865368 w 2459618"/>
                <a:gd name="connsiteY49" fmla="*/ 2419670 h 2473299"/>
                <a:gd name="connsiteX50" fmla="*/ 744110 w 2459618"/>
                <a:gd name="connsiteY50" fmla="*/ 2375536 h 2473299"/>
                <a:gd name="connsiteX51" fmla="*/ 769806 w 2459618"/>
                <a:gd name="connsiteY51" fmla="*/ 2116503 h 2473299"/>
                <a:gd name="connsiteX52" fmla="*/ 714077 w 2459618"/>
                <a:gd name="connsiteY52" fmla="*/ 2088830 h 2473299"/>
                <a:gd name="connsiteX53" fmla="*/ 694596 w 2459618"/>
                <a:gd name="connsiteY53" fmla="*/ 2075241 h 2473299"/>
                <a:gd name="connsiteX54" fmla="*/ 485289 w 2459618"/>
                <a:gd name="connsiteY54" fmla="*/ 2225451 h 2473299"/>
                <a:gd name="connsiteX55" fmla="*/ 386439 w 2459618"/>
                <a:gd name="connsiteY55" fmla="*/ 2142506 h 2473299"/>
                <a:gd name="connsiteX56" fmla="*/ 498177 w 2459618"/>
                <a:gd name="connsiteY56" fmla="*/ 1909970 h 2473299"/>
                <a:gd name="connsiteX57" fmla="*/ 439253 w 2459618"/>
                <a:gd name="connsiteY57" fmla="*/ 1841529 h 2473299"/>
                <a:gd name="connsiteX58" fmla="*/ 192057 w 2459618"/>
                <a:gd name="connsiteY58" fmla="*/ 1910850 h 2473299"/>
                <a:gd name="connsiteX59" fmla="*/ 127537 w 2459618"/>
                <a:gd name="connsiteY59" fmla="*/ 1799098 h 2473299"/>
                <a:gd name="connsiteX60" fmla="*/ 313136 w 2459618"/>
                <a:gd name="connsiteY60" fmla="*/ 1617760 h 2473299"/>
                <a:gd name="connsiteX61" fmla="*/ 287667 w 2459618"/>
                <a:gd name="connsiteY61" fmla="*/ 1559128 h 2473299"/>
                <a:gd name="connsiteX62" fmla="*/ 282245 w 2459618"/>
                <a:gd name="connsiteY62" fmla="*/ 1537672 h 2473299"/>
                <a:gd name="connsiteX63" fmla="*/ 24676 w 2459618"/>
                <a:gd name="connsiteY63" fmla="*/ 1518148 h 2473299"/>
                <a:gd name="connsiteX64" fmla="*/ 2268 w 2459618"/>
                <a:gd name="connsiteY64" fmla="*/ 1391069 h 2473299"/>
                <a:gd name="connsiteX65" fmla="*/ 238274 w 2459618"/>
                <a:gd name="connsiteY65" fmla="*/ 1284335 h 2473299"/>
                <a:gd name="connsiteX66" fmla="*/ 234329 w 2459618"/>
                <a:gd name="connsiteY66" fmla="*/ 1236649 h 2473299"/>
                <a:gd name="connsiteX67" fmla="*/ 235870 w 2459618"/>
                <a:gd name="connsiteY67" fmla="*/ 1201769 h 2473299"/>
                <a:gd name="connsiteX68" fmla="*/ 0 w 2459618"/>
                <a:gd name="connsiteY68" fmla="*/ 1095097 h 2473299"/>
                <a:gd name="connsiteX69" fmla="*/ 22408 w 2459618"/>
                <a:gd name="connsiteY69" fmla="*/ 968017 h 2473299"/>
                <a:gd name="connsiteX70" fmla="*/ 280086 w 2459618"/>
                <a:gd name="connsiteY70" fmla="*/ 948485 h 2473299"/>
                <a:gd name="connsiteX71" fmla="*/ 294792 w 2459618"/>
                <a:gd name="connsiteY71" fmla="*/ 894040 h 2473299"/>
                <a:gd name="connsiteX72" fmla="*/ 310816 w 2459618"/>
                <a:gd name="connsiteY72" fmla="*/ 857696 h 2473299"/>
                <a:gd name="connsiteX73" fmla="*/ 125904 w 2459618"/>
                <a:gd name="connsiteY73" fmla="*/ 677029 h 2473299"/>
                <a:gd name="connsiteX74" fmla="*/ 190424 w 2459618"/>
                <a:gd name="connsiteY74" fmla="*/ 565277 h 2473299"/>
                <a:gd name="connsiteX75" fmla="*/ 438731 w 2459618"/>
                <a:gd name="connsiteY75" fmla="*/ 634910 h 2473299"/>
                <a:gd name="connsiteX76" fmla="*/ 488364 w 2459618"/>
                <a:gd name="connsiteY76" fmla="*/ 572132 h 2473299"/>
                <a:gd name="connsiteX77" fmla="*/ 376431 w 2459618"/>
                <a:gd name="connsiteY77" fmla="*/ 339191 h 2473299"/>
                <a:gd name="connsiteX78" fmla="*/ 475281 w 2459618"/>
                <a:gd name="connsiteY78" fmla="*/ 256246 h 2473299"/>
                <a:gd name="connsiteX79" fmla="*/ 684657 w 2459618"/>
                <a:gd name="connsiteY79" fmla="*/ 406505 h 2473299"/>
                <a:gd name="connsiteX80" fmla="*/ 732177 w 2459618"/>
                <a:gd name="connsiteY80" fmla="*/ 373731 h 2473299"/>
                <a:gd name="connsiteX81" fmla="*/ 769711 w 2459618"/>
                <a:gd name="connsiteY81" fmla="*/ 355834 h 2473299"/>
                <a:gd name="connsiteX82" fmla="*/ 744110 w 2459618"/>
                <a:gd name="connsiteY82" fmla="*/ 97764 h 2473299"/>
                <a:gd name="connsiteX83" fmla="*/ 865368 w 2459618"/>
                <a:gd name="connsiteY83" fmla="*/ 53629 h 2473299"/>
                <a:gd name="connsiteX84" fmla="*/ 1010506 w 2459618"/>
                <a:gd name="connsiteY84" fmla="*/ 266116 h 2473299"/>
                <a:gd name="connsiteX85" fmla="*/ 1029950 w 2459618"/>
                <a:gd name="connsiteY85" fmla="*/ 260455 h 2473299"/>
                <a:gd name="connsiteX86" fmla="*/ 1099121 w 2459618"/>
                <a:gd name="connsiteY86" fmla="*/ 249898 h 247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459618" h="2473299">
                  <a:moveTo>
                    <a:pt x="1162981" y="0"/>
                  </a:moveTo>
                  <a:lnTo>
                    <a:pt x="1292021" y="0"/>
                  </a:lnTo>
                  <a:lnTo>
                    <a:pt x="1355616" y="248861"/>
                  </a:lnTo>
                  <a:lnTo>
                    <a:pt x="1431584" y="260455"/>
                  </a:lnTo>
                  <a:lnTo>
                    <a:pt x="1447881" y="265295"/>
                  </a:lnTo>
                  <a:lnTo>
                    <a:pt x="1590925" y="55873"/>
                  </a:lnTo>
                  <a:lnTo>
                    <a:pt x="1712183" y="100008"/>
                  </a:lnTo>
                  <a:lnTo>
                    <a:pt x="1686945" y="354421"/>
                  </a:lnTo>
                  <a:lnTo>
                    <a:pt x="1747456" y="384469"/>
                  </a:lnTo>
                  <a:lnTo>
                    <a:pt x="1766274" y="397595"/>
                  </a:lnTo>
                  <a:lnTo>
                    <a:pt x="1975753" y="247261"/>
                  </a:lnTo>
                  <a:lnTo>
                    <a:pt x="2074603" y="330206"/>
                  </a:lnTo>
                  <a:lnTo>
                    <a:pt x="1962860" y="562752"/>
                  </a:lnTo>
                  <a:lnTo>
                    <a:pt x="2022282" y="631770"/>
                  </a:lnTo>
                  <a:lnTo>
                    <a:pt x="2269476" y="562449"/>
                  </a:lnTo>
                  <a:lnTo>
                    <a:pt x="2333996" y="674201"/>
                  </a:lnTo>
                  <a:lnTo>
                    <a:pt x="2148398" y="855539"/>
                  </a:lnTo>
                  <a:lnTo>
                    <a:pt x="2173867" y="914171"/>
                  </a:lnTo>
                  <a:lnTo>
                    <a:pt x="2186075" y="962482"/>
                  </a:lnTo>
                  <a:lnTo>
                    <a:pt x="2443892" y="995669"/>
                  </a:lnTo>
                  <a:lnTo>
                    <a:pt x="2459618" y="1123747"/>
                  </a:lnTo>
                  <a:lnTo>
                    <a:pt x="2225432" y="1215216"/>
                  </a:lnTo>
                  <a:lnTo>
                    <a:pt x="2227205" y="1236649"/>
                  </a:lnTo>
                  <a:lnTo>
                    <a:pt x="2224763" y="1285015"/>
                  </a:lnTo>
                  <a:lnTo>
                    <a:pt x="2459266" y="1391069"/>
                  </a:lnTo>
                  <a:lnTo>
                    <a:pt x="2436858" y="1518148"/>
                  </a:lnTo>
                  <a:lnTo>
                    <a:pt x="2180722" y="1537563"/>
                  </a:lnTo>
                  <a:lnTo>
                    <a:pt x="2148900" y="1624508"/>
                  </a:lnTo>
                  <a:lnTo>
                    <a:pt x="2143487" y="1635081"/>
                  </a:lnTo>
                  <a:lnTo>
                    <a:pt x="2325831" y="1813240"/>
                  </a:lnTo>
                  <a:lnTo>
                    <a:pt x="2261311" y="1924992"/>
                  </a:lnTo>
                  <a:lnTo>
                    <a:pt x="2010846" y="1854753"/>
                  </a:lnTo>
                  <a:lnTo>
                    <a:pt x="1999667" y="1870476"/>
                  </a:lnTo>
                  <a:lnTo>
                    <a:pt x="1961045" y="1912466"/>
                  </a:lnTo>
                  <a:lnTo>
                    <a:pt x="2072593" y="2144605"/>
                  </a:lnTo>
                  <a:lnTo>
                    <a:pt x="1973743" y="2227550"/>
                  </a:lnTo>
                  <a:lnTo>
                    <a:pt x="1764753" y="2077568"/>
                  </a:lnTo>
                  <a:lnTo>
                    <a:pt x="1757688" y="2082528"/>
                  </a:lnTo>
                  <a:lnTo>
                    <a:pt x="1682781" y="2122471"/>
                  </a:lnTo>
                  <a:lnTo>
                    <a:pt x="1708217" y="2378887"/>
                  </a:lnTo>
                  <a:lnTo>
                    <a:pt x="1586959" y="2423021"/>
                  </a:lnTo>
                  <a:lnTo>
                    <a:pt x="1440421" y="2208484"/>
                  </a:lnTo>
                  <a:lnTo>
                    <a:pt x="1373224" y="2222981"/>
                  </a:lnTo>
                  <a:lnTo>
                    <a:pt x="1355670" y="2224226"/>
                  </a:lnTo>
                  <a:lnTo>
                    <a:pt x="1292021" y="2473299"/>
                  </a:lnTo>
                  <a:lnTo>
                    <a:pt x="1162981" y="2473299"/>
                  </a:lnTo>
                  <a:lnTo>
                    <a:pt x="1099121" y="2223400"/>
                  </a:lnTo>
                  <a:lnTo>
                    <a:pt x="1029950" y="2212843"/>
                  </a:lnTo>
                  <a:lnTo>
                    <a:pt x="1010571" y="2207088"/>
                  </a:lnTo>
                  <a:lnTo>
                    <a:pt x="865368" y="2419670"/>
                  </a:lnTo>
                  <a:lnTo>
                    <a:pt x="744110" y="2375536"/>
                  </a:lnTo>
                  <a:lnTo>
                    <a:pt x="769806" y="2116503"/>
                  </a:lnTo>
                  <a:lnTo>
                    <a:pt x="714077" y="2088830"/>
                  </a:lnTo>
                  <a:lnTo>
                    <a:pt x="694596" y="2075241"/>
                  </a:lnTo>
                  <a:lnTo>
                    <a:pt x="485289" y="2225451"/>
                  </a:lnTo>
                  <a:lnTo>
                    <a:pt x="386439" y="2142506"/>
                  </a:lnTo>
                  <a:lnTo>
                    <a:pt x="498177" y="1909970"/>
                  </a:lnTo>
                  <a:lnTo>
                    <a:pt x="439253" y="1841529"/>
                  </a:lnTo>
                  <a:lnTo>
                    <a:pt x="192057" y="1910850"/>
                  </a:lnTo>
                  <a:lnTo>
                    <a:pt x="127537" y="1799098"/>
                  </a:lnTo>
                  <a:lnTo>
                    <a:pt x="313136" y="1617760"/>
                  </a:lnTo>
                  <a:lnTo>
                    <a:pt x="287667" y="1559128"/>
                  </a:lnTo>
                  <a:lnTo>
                    <a:pt x="282245" y="1537672"/>
                  </a:lnTo>
                  <a:lnTo>
                    <a:pt x="24676" y="1518148"/>
                  </a:lnTo>
                  <a:lnTo>
                    <a:pt x="2268" y="1391069"/>
                  </a:lnTo>
                  <a:lnTo>
                    <a:pt x="238274" y="1284335"/>
                  </a:lnTo>
                  <a:lnTo>
                    <a:pt x="234329" y="1236649"/>
                  </a:lnTo>
                  <a:lnTo>
                    <a:pt x="235870" y="1201769"/>
                  </a:lnTo>
                  <a:lnTo>
                    <a:pt x="0" y="1095097"/>
                  </a:lnTo>
                  <a:lnTo>
                    <a:pt x="22408" y="968017"/>
                  </a:lnTo>
                  <a:lnTo>
                    <a:pt x="280086" y="948485"/>
                  </a:lnTo>
                  <a:lnTo>
                    <a:pt x="294792" y="894040"/>
                  </a:lnTo>
                  <a:lnTo>
                    <a:pt x="310816" y="857696"/>
                  </a:lnTo>
                  <a:lnTo>
                    <a:pt x="125904" y="677029"/>
                  </a:lnTo>
                  <a:lnTo>
                    <a:pt x="190424" y="565277"/>
                  </a:lnTo>
                  <a:lnTo>
                    <a:pt x="438731" y="634910"/>
                  </a:lnTo>
                  <a:lnTo>
                    <a:pt x="488364" y="572132"/>
                  </a:lnTo>
                  <a:lnTo>
                    <a:pt x="376431" y="339191"/>
                  </a:lnTo>
                  <a:lnTo>
                    <a:pt x="475281" y="256246"/>
                  </a:lnTo>
                  <a:lnTo>
                    <a:pt x="684657" y="406505"/>
                  </a:lnTo>
                  <a:lnTo>
                    <a:pt x="732177" y="373731"/>
                  </a:lnTo>
                  <a:lnTo>
                    <a:pt x="769711" y="355834"/>
                  </a:lnTo>
                  <a:lnTo>
                    <a:pt x="744110" y="97764"/>
                  </a:lnTo>
                  <a:lnTo>
                    <a:pt x="865368" y="53629"/>
                  </a:lnTo>
                  <a:lnTo>
                    <a:pt x="1010506" y="266116"/>
                  </a:lnTo>
                  <a:lnTo>
                    <a:pt x="1029950" y="260455"/>
                  </a:lnTo>
                  <a:lnTo>
                    <a:pt x="1099121" y="24989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16" name="Donut 15">
              <a:extLst>
                <a:ext uri="{FF2B5EF4-FFF2-40B4-BE49-F238E27FC236}">
                  <a16:creationId xmlns:a16="http://schemas.microsoft.com/office/drawing/2014/main" id="{B050EEDD-C387-61A7-87B9-DB9460856F0D}"/>
                </a:ext>
              </a:extLst>
            </p:cNvPr>
            <p:cNvSpPr>
              <a:spLocks noChangeAspect="1"/>
            </p:cNvSpPr>
            <p:nvPr/>
          </p:nvSpPr>
          <p:spPr>
            <a:xfrm>
              <a:off x="8304392" y="1700851"/>
              <a:ext cx="1453896" cy="1453896"/>
            </a:xfrm>
            <a:prstGeom prst="donut">
              <a:avLst>
                <a:gd name="adj" fmla="val 59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solidFill>
                  <a:schemeClr val="tx1"/>
                </a:solidFill>
              </a:endParaRPr>
            </a:p>
          </p:txBody>
        </p:sp>
      </p:grpSp>
      <p:sp>
        <p:nvSpPr>
          <p:cNvPr id="23" name="Freeform 22">
            <a:extLst>
              <a:ext uri="{FF2B5EF4-FFF2-40B4-BE49-F238E27FC236}">
                <a16:creationId xmlns:a16="http://schemas.microsoft.com/office/drawing/2014/main" id="{896B4483-1C19-C9E3-91E9-F638E40ABD72}"/>
              </a:ext>
            </a:extLst>
          </p:cNvPr>
          <p:cNvSpPr>
            <a:spLocks noChangeAspect="1"/>
          </p:cNvSpPr>
          <p:nvPr/>
        </p:nvSpPr>
        <p:spPr>
          <a:xfrm flipH="1">
            <a:off x="1487120" y="925204"/>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24" name="Freeform 23">
            <a:extLst>
              <a:ext uri="{FF2B5EF4-FFF2-40B4-BE49-F238E27FC236}">
                <a16:creationId xmlns:a16="http://schemas.microsoft.com/office/drawing/2014/main" id="{3A9E6D89-70B3-513D-2D8A-316029C3A93E}"/>
              </a:ext>
            </a:extLst>
          </p:cNvPr>
          <p:cNvSpPr>
            <a:spLocks noChangeAspect="1"/>
          </p:cNvSpPr>
          <p:nvPr/>
        </p:nvSpPr>
        <p:spPr>
          <a:xfrm flipH="1">
            <a:off x="3058404" y="1416567"/>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25" name="Freeform 24">
            <a:extLst>
              <a:ext uri="{FF2B5EF4-FFF2-40B4-BE49-F238E27FC236}">
                <a16:creationId xmlns:a16="http://schemas.microsoft.com/office/drawing/2014/main" id="{F89C40C6-3815-5B89-548E-E1F40BFD0486}"/>
              </a:ext>
            </a:extLst>
          </p:cNvPr>
          <p:cNvSpPr>
            <a:spLocks noChangeAspect="1"/>
          </p:cNvSpPr>
          <p:nvPr/>
        </p:nvSpPr>
        <p:spPr>
          <a:xfrm flipH="1">
            <a:off x="3286566" y="2824625"/>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26" name="Freeform 25">
            <a:extLst>
              <a:ext uri="{FF2B5EF4-FFF2-40B4-BE49-F238E27FC236}">
                <a16:creationId xmlns:a16="http://schemas.microsoft.com/office/drawing/2014/main" id="{C7624998-DE55-0B25-D9C5-C2C6B12D4212}"/>
              </a:ext>
            </a:extLst>
          </p:cNvPr>
          <p:cNvSpPr>
            <a:spLocks noChangeAspect="1"/>
          </p:cNvSpPr>
          <p:nvPr/>
        </p:nvSpPr>
        <p:spPr>
          <a:xfrm flipH="1">
            <a:off x="1481145" y="2989315"/>
            <a:ext cx="137899" cy="137899"/>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27" name="Freeform 26">
            <a:extLst>
              <a:ext uri="{FF2B5EF4-FFF2-40B4-BE49-F238E27FC236}">
                <a16:creationId xmlns:a16="http://schemas.microsoft.com/office/drawing/2014/main" id="{828C7E62-D98D-2BD1-B237-83873CECF8F6}"/>
              </a:ext>
            </a:extLst>
          </p:cNvPr>
          <p:cNvSpPr>
            <a:spLocks noChangeAspect="1"/>
          </p:cNvSpPr>
          <p:nvPr/>
        </p:nvSpPr>
        <p:spPr>
          <a:xfrm flipH="1">
            <a:off x="563913" y="1672819"/>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28" name="Freeform 27">
            <a:extLst>
              <a:ext uri="{FF2B5EF4-FFF2-40B4-BE49-F238E27FC236}">
                <a16:creationId xmlns:a16="http://schemas.microsoft.com/office/drawing/2014/main" id="{D0CC907E-025A-B13F-66BC-AE1BFBE10FFB}"/>
              </a:ext>
            </a:extLst>
          </p:cNvPr>
          <p:cNvSpPr>
            <a:spLocks noChangeAspect="1"/>
          </p:cNvSpPr>
          <p:nvPr/>
        </p:nvSpPr>
        <p:spPr>
          <a:xfrm flipH="1">
            <a:off x="2702548" y="2293816"/>
            <a:ext cx="192207" cy="192207"/>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29" name="Freeform 28">
            <a:extLst>
              <a:ext uri="{FF2B5EF4-FFF2-40B4-BE49-F238E27FC236}">
                <a16:creationId xmlns:a16="http://schemas.microsoft.com/office/drawing/2014/main" id="{1F5ED6BA-CE36-D361-0AF9-229EF457DC03}"/>
              </a:ext>
            </a:extLst>
          </p:cNvPr>
          <p:cNvSpPr>
            <a:spLocks noChangeAspect="1"/>
          </p:cNvSpPr>
          <p:nvPr/>
        </p:nvSpPr>
        <p:spPr>
          <a:xfrm flipH="1">
            <a:off x="1492498" y="1693602"/>
            <a:ext cx="126546" cy="126546"/>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30" name="Freeform 29">
            <a:extLst>
              <a:ext uri="{FF2B5EF4-FFF2-40B4-BE49-F238E27FC236}">
                <a16:creationId xmlns:a16="http://schemas.microsoft.com/office/drawing/2014/main" id="{FA9A90C6-AEBD-4440-6308-F67A77DE5A55}"/>
              </a:ext>
            </a:extLst>
          </p:cNvPr>
          <p:cNvSpPr>
            <a:spLocks noChangeAspect="1"/>
          </p:cNvSpPr>
          <p:nvPr/>
        </p:nvSpPr>
        <p:spPr>
          <a:xfrm flipH="1">
            <a:off x="1890722" y="2428934"/>
            <a:ext cx="175335" cy="175335"/>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31" name="Freeform 30">
            <a:extLst>
              <a:ext uri="{FF2B5EF4-FFF2-40B4-BE49-F238E27FC236}">
                <a16:creationId xmlns:a16="http://schemas.microsoft.com/office/drawing/2014/main" id="{7B551824-CD3D-DDD7-080B-394892751ABE}"/>
              </a:ext>
            </a:extLst>
          </p:cNvPr>
          <p:cNvSpPr>
            <a:spLocks noChangeAspect="1"/>
          </p:cNvSpPr>
          <p:nvPr/>
        </p:nvSpPr>
        <p:spPr>
          <a:xfrm flipH="1">
            <a:off x="462343" y="2873605"/>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pic>
        <p:nvPicPr>
          <p:cNvPr id="32" name="Graphic 31">
            <a:extLst>
              <a:ext uri="{FF2B5EF4-FFF2-40B4-BE49-F238E27FC236}">
                <a16:creationId xmlns:a16="http://schemas.microsoft.com/office/drawing/2014/main" id="{67A094C1-1EF0-0C07-AA48-61BC0DFD76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46520" y="3078399"/>
            <a:ext cx="421200" cy="421200"/>
          </a:xfrm>
          <a:prstGeom prst="rect">
            <a:avLst/>
          </a:prstGeom>
        </p:spPr>
      </p:pic>
      <p:pic>
        <p:nvPicPr>
          <p:cNvPr id="34" name="Graphic 33">
            <a:extLst>
              <a:ext uri="{FF2B5EF4-FFF2-40B4-BE49-F238E27FC236}">
                <a16:creationId xmlns:a16="http://schemas.microsoft.com/office/drawing/2014/main" id="{BBB7794C-C23C-0F69-EBAF-0EF7927D57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07810" y="1505868"/>
            <a:ext cx="386100" cy="421200"/>
          </a:xfrm>
          <a:prstGeom prst="rect">
            <a:avLst/>
          </a:prstGeom>
        </p:spPr>
      </p:pic>
      <p:pic>
        <p:nvPicPr>
          <p:cNvPr id="35" name="Graphic 34">
            <a:extLst>
              <a:ext uri="{FF2B5EF4-FFF2-40B4-BE49-F238E27FC236}">
                <a16:creationId xmlns:a16="http://schemas.microsoft.com/office/drawing/2014/main" id="{E9A31EAE-9F8E-F141-4CB3-778AECF0BE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1718" y="2235971"/>
            <a:ext cx="351000" cy="421200"/>
          </a:xfrm>
          <a:prstGeom prst="rect">
            <a:avLst/>
          </a:prstGeom>
        </p:spPr>
      </p:pic>
    </p:spTree>
    <p:extLst>
      <p:ext uri="{BB962C8B-B14F-4D97-AF65-F5344CB8AC3E}">
        <p14:creationId xmlns:p14="http://schemas.microsoft.com/office/powerpoint/2010/main" val="153160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8BD1F-2F3B-49E7-ABDA-FCF6122BB5F6}"/>
              </a:ext>
            </a:extLst>
          </p:cNvPr>
          <p:cNvSpPr>
            <a:spLocks noGrp="1"/>
          </p:cNvSpPr>
          <p:nvPr>
            <p:ph type="title"/>
          </p:nvPr>
        </p:nvSpPr>
        <p:spPr>
          <a:xfrm>
            <a:off x="4859338" y="195263"/>
            <a:ext cx="3681797" cy="504825"/>
          </a:xfrm>
        </p:spPr>
        <p:txBody>
          <a:bodyPr anchor="ctr">
            <a:normAutofit/>
          </a:bodyPr>
          <a:lstStyle/>
          <a:p>
            <a:r>
              <a:rPr lang="en-US" dirty="0"/>
              <a:t>Robert K. Merton</a:t>
            </a:r>
          </a:p>
        </p:txBody>
      </p:sp>
      <p:pic>
        <p:nvPicPr>
          <p:cNvPr id="7170" name="Picture 2">
            <a:extLst>
              <a:ext uri="{FF2B5EF4-FFF2-40B4-BE49-F238E27FC236}">
                <a16:creationId xmlns:a16="http://schemas.microsoft.com/office/drawing/2014/main" id="{C2E50AD0-F33E-E738-96E7-3764CADBA9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2" b="8734"/>
          <a:stretch/>
        </p:blipFill>
        <p:spPr bwMode="auto">
          <a:xfrm>
            <a:off x="0" y="0"/>
            <a:ext cx="4021494"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a:extLst>
              <a:ext uri="{FF2B5EF4-FFF2-40B4-BE49-F238E27FC236}">
                <a16:creationId xmlns:a16="http://schemas.microsoft.com/office/drawing/2014/main" id="{77E40E3C-5D0F-B256-5F5B-690966AD5195}"/>
              </a:ext>
            </a:extLst>
          </p:cNvPr>
          <p:cNvSpPr>
            <a:spLocks noGrp="1"/>
          </p:cNvSpPr>
          <p:nvPr>
            <p:ph type="body" sz="quarter" idx="25"/>
          </p:nvPr>
        </p:nvSpPr>
        <p:spPr/>
        <p:txBody>
          <a:bodyPr/>
          <a:lstStyle/>
          <a:p>
            <a:r>
              <a:rPr lang="en-US" sz="1800" dirty="0">
                <a:solidFill>
                  <a:schemeClr val="accent5">
                    <a:lumMod val="50000"/>
                  </a:schemeClr>
                </a:solidFill>
                <a:effectLst/>
                <a:latin typeface="Calibri" panose="020F0502020204030204" pitchFamily="34" charset="0"/>
                <a:ea typeface="Calibri" panose="020F0502020204030204" pitchFamily="34" charset="0"/>
              </a:rPr>
              <a:t>CUDOs principles </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Communism </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Universalism</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Disinterestedness </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Organized Skepticism</a:t>
            </a:r>
            <a:r>
              <a:rPr lang="en-US" dirty="0">
                <a:effectLst/>
              </a:rPr>
              <a:t> </a:t>
            </a:r>
            <a:endParaRPr lang="en-US" dirty="0"/>
          </a:p>
        </p:txBody>
      </p:sp>
    </p:spTree>
    <p:extLst>
      <p:ext uri="{BB962C8B-B14F-4D97-AF65-F5344CB8AC3E}">
        <p14:creationId xmlns:p14="http://schemas.microsoft.com/office/powerpoint/2010/main" val="390890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AAE243-E3F6-4C79-A614-38495AB3966B}"/>
              </a:ext>
            </a:extLst>
          </p:cNvPr>
          <p:cNvSpPr>
            <a:spLocks noGrp="1"/>
          </p:cNvSpPr>
          <p:nvPr>
            <p:ph type="title"/>
          </p:nvPr>
        </p:nvSpPr>
        <p:spPr/>
        <p:txBody>
          <a:bodyPr/>
          <a:lstStyle/>
          <a:p>
            <a:r>
              <a:rPr lang="en-US" dirty="0"/>
              <a:t>CUDOs</a:t>
            </a:r>
          </a:p>
        </p:txBody>
      </p:sp>
      <p:sp>
        <p:nvSpPr>
          <p:cNvPr id="30" name="MIO_SHADOWBOX">
            <a:extLst>
              <a:ext uri="{FF2B5EF4-FFF2-40B4-BE49-F238E27FC236}">
                <a16:creationId xmlns:a16="http://schemas.microsoft.com/office/drawing/2014/main" id="{C16EDDED-6C70-4FAC-AD92-682391BB5B62}"/>
              </a:ext>
            </a:extLst>
          </p:cNvPr>
          <p:cNvSpPr>
            <a:spLocks noChangeAspect="1"/>
          </p:cNvSpPr>
          <p:nvPr/>
        </p:nvSpPr>
        <p:spPr>
          <a:xfrm>
            <a:off x="585848" y="970100"/>
            <a:ext cx="1577974" cy="1562414"/>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lIns="270000" tIns="135000" rIns="270000" bIns="135000" rtlCol="0" anchor="ctr">
            <a:noAutofit/>
          </a:bodyPr>
          <a:lstStyle/>
          <a:p>
            <a:pPr algn="ctr">
              <a:lnSpc>
                <a:spcPct val="120000"/>
              </a:lnSpc>
              <a:spcBef>
                <a:spcPts val="900"/>
              </a:spcBef>
              <a:spcAft>
                <a:spcPts val="225"/>
              </a:spcAft>
              <a:buClr>
                <a:srgbClr val="123F6E"/>
              </a:buClr>
            </a:pPr>
            <a:endParaRPr lang="en-US" sz="1200" dirty="0">
              <a:solidFill>
                <a:prstClr val="black"/>
              </a:solidFill>
              <a:ea typeface="+mj-ea"/>
              <a:cs typeface="Arial" panose="020B0604020202020204" pitchFamily="34" charset="0"/>
            </a:endParaRPr>
          </a:p>
        </p:txBody>
      </p:sp>
      <p:sp>
        <p:nvSpPr>
          <p:cNvPr id="17" name="Textfeld 16">
            <a:extLst>
              <a:ext uri="{FF2B5EF4-FFF2-40B4-BE49-F238E27FC236}">
                <a16:creationId xmlns:a16="http://schemas.microsoft.com/office/drawing/2014/main" id="{FC376B4E-D9C3-41DD-BF0D-B79125553DD7}"/>
              </a:ext>
            </a:extLst>
          </p:cNvPr>
          <p:cNvSpPr txBox="1"/>
          <p:nvPr/>
        </p:nvSpPr>
        <p:spPr>
          <a:xfrm>
            <a:off x="1161656" y="1064689"/>
            <a:ext cx="426358" cy="1246210"/>
          </a:xfrm>
          <a:prstGeom prst="rect">
            <a:avLst/>
          </a:prstGeom>
          <a:noFill/>
        </p:spPr>
        <p:txBody>
          <a:bodyPr vert="horz" wrap="none" lIns="0" tIns="0" rIns="0" bIns="0" rtlCol="0">
            <a:noAutofit/>
          </a:bodyPr>
          <a:lstStyle/>
          <a:p>
            <a:pPr algn="ctr"/>
            <a:r>
              <a:rPr lang="en-US" sz="5400" dirty="0">
                <a:solidFill>
                  <a:schemeClr val="bg1"/>
                </a:solidFill>
                <a:latin typeface="Arial" panose="020B0604020202020204" pitchFamily="34" charset="0"/>
                <a:cs typeface="Arial" panose="020B0604020202020204" pitchFamily="34" charset="0"/>
              </a:rPr>
              <a:t>C</a:t>
            </a:r>
          </a:p>
        </p:txBody>
      </p:sp>
      <p:sp>
        <p:nvSpPr>
          <p:cNvPr id="29" name="MIO_SHADOWBOX">
            <a:extLst>
              <a:ext uri="{FF2B5EF4-FFF2-40B4-BE49-F238E27FC236}">
                <a16:creationId xmlns:a16="http://schemas.microsoft.com/office/drawing/2014/main" id="{0A041926-9D08-4D26-9C92-C6B6830E1D3D}"/>
              </a:ext>
            </a:extLst>
          </p:cNvPr>
          <p:cNvSpPr>
            <a:spLocks noChangeAspect="1"/>
          </p:cNvSpPr>
          <p:nvPr/>
        </p:nvSpPr>
        <p:spPr>
          <a:xfrm>
            <a:off x="2242721" y="970100"/>
            <a:ext cx="1577974" cy="156241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lIns="270000" tIns="135000" rIns="270000" bIns="135000" rtlCol="0" anchor="ctr">
            <a:noAutofit/>
          </a:bodyPr>
          <a:lstStyle/>
          <a:p>
            <a:pPr algn="ctr">
              <a:lnSpc>
                <a:spcPct val="120000"/>
              </a:lnSpc>
              <a:spcBef>
                <a:spcPts val="900"/>
              </a:spcBef>
              <a:spcAft>
                <a:spcPts val="225"/>
              </a:spcAft>
              <a:buClr>
                <a:srgbClr val="123F6E"/>
              </a:buClr>
            </a:pPr>
            <a:endParaRPr lang="en-US" sz="1200" dirty="0">
              <a:solidFill>
                <a:prstClr val="black"/>
              </a:solidFill>
              <a:ea typeface="+mj-ea"/>
              <a:cs typeface="Arial" panose="020B0604020202020204" pitchFamily="34" charset="0"/>
            </a:endParaRPr>
          </a:p>
        </p:txBody>
      </p:sp>
      <p:sp>
        <p:nvSpPr>
          <p:cNvPr id="19" name="Textfeld 18">
            <a:extLst>
              <a:ext uri="{FF2B5EF4-FFF2-40B4-BE49-F238E27FC236}">
                <a16:creationId xmlns:a16="http://schemas.microsoft.com/office/drawing/2014/main" id="{25E469DB-B261-4C8D-A081-7EB632F0A889}"/>
              </a:ext>
            </a:extLst>
          </p:cNvPr>
          <p:cNvSpPr txBox="1"/>
          <p:nvPr/>
        </p:nvSpPr>
        <p:spPr>
          <a:xfrm>
            <a:off x="2654233" y="1064689"/>
            <a:ext cx="754952" cy="1246210"/>
          </a:xfrm>
          <a:prstGeom prst="rect">
            <a:avLst/>
          </a:prstGeom>
          <a:noFill/>
        </p:spPr>
        <p:txBody>
          <a:bodyPr vert="horz" wrap="none" lIns="0" tIns="0" rIns="0" bIns="0" rtlCol="0">
            <a:noAutofit/>
          </a:bodyPr>
          <a:lstStyle/>
          <a:p>
            <a:pPr algn="ctr"/>
            <a:r>
              <a:rPr lang="en-US" sz="5400" dirty="0">
                <a:solidFill>
                  <a:schemeClr val="accent1"/>
                </a:solidFill>
                <a:latin typeface="Arial" panose="020B0604020202020204" pitchFamily="34" charset="0"/>
                <a:cs typeface="Arial" panose="020B0604020202020204" pitchFamily="34" charset="0"/>
              </a:rPr>
              <a:t>U</a:t>
            </a:r>
          </a:p>
        </p:txBody>
      </p:sp>
      <p:sp>
        <p:nvSpPr>
          <p:cNvPr id="28" name="MIO_SHADOWBOX">
            <a:extLst>
              <a:ext uri="{FF2B5EF4-FFF2-40B4-BE49-F238E27FC236}">
                <a16:creationId xmlns:a16="http://schemas.microsoft.com/office/drawing/2014/main" id="{EF614170-783C-4930-9373-447C14ED17FA}"/>
              </a:ext>
            </a:extLst>
          </p:cNvPr>
          <p:cNvSpPr>
            <a:spLocks noChangeAspect="1"/>
          </p:cNvSpPr>
          <p:nvPr/>
        </p:nvSpPr>
        <p:spPr>
          <a:xfrm>
            <a:off x="585848" y="2618324"/>
            <a:ext cx="1577974" cy="156241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lIns="270000" tIns="135000" rIns="270000" bIns="135000" rtlCol="0" anchor="ctr">
            <a:noAutofit/>
          </a:bodyPr>
          <a:lstStyle/>
          <a:p>
            <a:pPr algn="ctr">
              <a:lnSpc>
                <a:spcPct val="120000"/>
              </a:lnSpc>
              <a:spcBef>
                <a:spcPts val="900"/>
              </a:spcBef>
              <a:spcAft>
                <a:spcPts val="225"/>
              </a:spcAft>
              <a:buClr>
                <a:srgbClr val="123F6E"/>
              </a:buClr>
            </a:pPr>
            <a:endParaRPr lang="en-US" sz="1200" dirty="0">
              <a:solidFill>
                <a:prstClr val="black"/>
              </a:solidFill>
              <a:ea typeface="+mj-ea"/>
              <a:cs typeface="Arial" panose="020B0604020202020204" pitchFamily="34" charset="0"/>
            </a:endParaRPr>
          </a:p>
        </p:txBody>
      </p:sp>
      <p:sp>
        <p:nvSpPr>
          <p:cNvPr id="20" name="Textfeld 19">
            <a:extLst>
              <a:ext uri="{FF2B5EF4-FFF2-40B4-BE49-F238E27FC236}">
                <a16:creationId xmlns:a16="http://schemas.microsoft.com/office/drawing/2014/main" id="{10CE31D2-AC1B-4AEA-BDB1-20650DE2D598}"/>
              </a:ext>
            </a:extLst>
          </p:cNvPr>
          <p:cNvSpPr txBox="1"/>
          <p:nvPr/>
        </p:nvSpPr>
        <p:spPr>
          <a:xfrm>
            <a:off x="1079509" y="2715155"/>
            <a:ext cx="590655" cy="1246210"/>
          </a:xfrm>
          <a:prstGeom prst="rect">
            <a:avLst/>
          </a:prstGeom>
          <a:noFill/>
        </p:spPr>
        <p:txBody>
          <a:bodyPr vert="horz" wrap="none" lIns="0" tIns="0" rIns="0" bIns="0" rtlCol="0">
            <a:noAutofit/>
          </a:bodyPr>
          <a:lstStyle/>
          <a:p>
            <a:pPr algn="ctr"/>
            <a:r>
              <a:rPr lang="en-US" sz="5400" dirty="0">
                <a:solidFill>
                  <a:schemeClr val="accent1"/>
                </a:solidFill>
                <a:latin typeface="Arial" panose="020B0604020202020204" pitchFamily="34" charset="0"/>
                <a:cs typeface="Arial" panose="020B0604020202020204" pitchFamily="34" charset="0"/>
              </a:rPr>
              <a:t>D</a:t>
            </a:r>
          </a:p>
        </p:txBody>
      </p:sp>
      <p:sp>
        <p:nvSpPr>
          <p:cNvPr id="27" name="MIO_SHADOWBOX">
            <a:extLst>
              <a:ext uri="{FF2B5EF4-FFF2-40B4-BE49-F238E27FC236}">
                <a16:creationId xmlns:a16="http://schemas.microsoft.com/office/drawing/2014/main" id="{7D1F5A7A-B4CD-43FC-B90A-965321E9AD7F}"/>
              </a:ext>
            </a:extLst>
          </p:cNvPr>
          <p:cNvSpPr>
            <a:spLocks noChangeAspect="1"/>
          </p:cNvSpPr>
          <p:nvPr/>
        </p:nvSpPr>
        <p:spPr>
          <a:xfrm>
            <a:off x="2242721" y="2618324"/>
            <a:ext cx="1577974" cy="156241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lIns="270000" tIns="135000" rIns="270000" bIns="135000" rtlCol="0" anchor="ctr">
            <a:noAutofit/>
          </a:bodyPr>
          <a:lstStyle/>
          <a:p>
            <a:pPr algn="ctr">
              <a:lnSpc>
                <a:spcPct val="120000"/>
              </a:lnSpc>
              <a:spcBef>
                <a:spcPts val="900"/>
              </a:spcBef>
              <a:spcAft>
                <a:spcPts val="225"/>
              </a:spcAft>
              <a:buClr>
                <a:srgbClr val="123F6E"/>
              </a:buClr>
            </a:pPr>
            <a:endParaRPr lang="en-US" sz="1200" dirty="0">
              <a:solidFill>
                <a:prstClr val="black"/>
              </a:solidFill>
              <a:ea typeface="+mj-ea"/>
              <a:cs typeface="Arial" panose="020B0604020202020204" pitchFamily="34" charset="0"/>
            </a:endParaRPr>
          </a:p>
        </p:txBody>
      </p:sp>
      <p:sp>
        <p:nvSpPr>
          <p:cNvPr id="21" name="Textfeld 20">
            <a:extLst>
              <a:ext uri="{FF2B5EF4-FFF2-40B4-BE49-F238E27FC236}">
                <a16:creationId xmlns:a16="http://schemas.microsoft.com/office/drawing/2014/main" id="{A739A6AE-6A59-4DEA-9780-87169CE4DC9A}"/>
              </a:ext>
            </a:extLst>
          </p:cNvPr>
          <p:cNvSpPr txBox="1"/>
          <p:nvPr/>
        </p:nvSpPr>
        <p:spPr>
          <a:xfrm>
            <a:off x="2815813" y="2715155"/>
            <a:ext cx="431789" cy="1246210"/>
          </a:xfrm>
          <a:prstGeom prst="rect">
            <a:avLst/>
          </a:prstGeom>
          <a:noFill/>
        </p:spPr>
        <p:txBody>
          <a:bodyPr vert="horz" wrap="none" lIns="0" tIns="0" rIns="0" bIns="0" rtlCol="0">
            <a:noAutofit/>
          </a:bodyPr>
          <a:lstStyle/>
          <a:p>
            <a:pPr algn="ctr"/>
            <a:r>
              <a:rPr lang="en-US" sz="5400" dirty="0">
                <a:solidFill>
                  <a:schemeClr val="accent1"/>
                </a:solidFill>
                <a:latin typeface="Arial" panose="020B0604020202020204" pitchFamily="34" charset="0"/>
                <a:cs typeface="Arial" panose="020B0604020202020204" pitchFamily="34" charset="0"/>
              </a:rPr>
              <a:t>O</a:t>
            </a:r>
          </a:p>
        </p:txBody>
      </p:sp>
      <p:sp>
        <p:nvSpPr>
          <p:cNvPr id="22" name="MIO_TEXTBOX_BODY">
            <a:extLst>
              <a:ext uri="{FF2B5EF4-FFF2-40B4-BE49-F238E27FC236}">
                <a16:creationId xmlns:a16="http://schemas.microsoft.com/office/drawing/2014/main" id="{5D02B81C-7669-4486-AA53-3F445A5CBFFB}"/>
              </a:ext>
            </a:extLst>
          </p:cNvPr>
          <p:cNvSpPr txBox="1"/>
          <p:nvPr/>
        </p:nvSpPr>
        <p:spPr>
          <a:xfrm>
            <a:off x="5010317" y="1040850"/>
            <a:ext cx="3557421" cy="3292434"/>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sz="1800" dirty="0">
                <a:solidFill>
                  <a:schemeClr val="accent5">
                    <a:lumMod val="50000"/>
                  </a:schemeClr>
                </a:solidFill>
              </a:rPr>
              <a:t>Communism</a:t>
            </a:r>
            <a:endParaRPr lang="en-US" sz="1200" dirty="0">
              <a:solidFill>
                <a:schemeClr val="accent5">
                  <a:lumMod val="50000"/>
                </a:schemeClr>
              </a:solidFill>
            </a:endParaRPr>
          </a:p>
          <a:p>
            <a:pPr marL="0" indent="0">
              <a:buSzPct val="100000"/>
              <a:buNone/>
            </a:pPr>
            <a:r>
              <a:rPr lang="en-US" sz="1400" dirty="0">
                <a:latin typeface="Calibri" panose="020F0502020204030204" pitchFamily="34" charset="0"/>
                <a:ea typeface="Calibri" panose="020F0502020204030204" pitchFamily="34" charset="0"/>
              </a:rPr>
              <a:t>S</a:t>
            </a:r>
            <a:r>
              <a:rPr lang="en-US" sz="1400" dirty="0">
                <a:effectLst/>
                <a:latin typeface="Calibri" panose="020F0502020204030204" pitchFamily="34" charset="0"/>
                <a:ea typeface="Calibri" panose="020F0502020204030204" pitchFamily="34" charset="0"/>
              </a:rPr>
              <a:t>uggests that scientific knowledge should be considered a common good that benefits all of society, rather than a commodity that can be owned and sold for profit. In the context of academic publishing, this means promoting open access to research articles, data, and other scholarly outputs, as well as collaborative and cooperative approaches to research</a:t>
            </a:r>
            <a:r>
              <a:rPr lang="en-US" sz="1400" dirty="0">
                <a:effectLst/>
              </a:rPr>
              <a:t> </a:t>
            </a:r>
            <a:endParaRPr lang="en-US" sz="1400" dirty="0"/>
          </a:p>
        </p:txBody>
      </p:sp>
      <p:sp>
        <p:nvSpPr>
          <p:cNvPr id="3" name="EMPOWER_LAYOUTTOOLS_FIT_TO_AREA" hidden="1">
            <a:extLst>
              <a:ext uri="{FF2B5EF4-FFF2-40B4-BE49-F238E27FC236}">
                <a16:creationId xmlns:a16="http://schemas.microsoft.com/office/drawing/2014/main" id="{043B5919-B191-4E2D-B227-8CAB46F107A7}"/>
              </a:ext>
            </a:extLst>
          </p:cNvPr>
          <p:cNvSpPr/>
          <p:nvPr>
            <p:custDataLst>
              <p:tags r:id="rId2"/>
            </p:custDataLst>
          </p:nvPr>
        </p:nvSpPr>
        <p:spPr>
          <a:xfrm>
            <a:off x="-591623" y="-1522440"/>
            <a:ext cx="0" cy="0"/>
          </a:xfrm>
          <a:prstGeom prst="rect">
            <a:avLst/>
          </a:prstGeom>
          <a:solidFill>
            <a:schemeClr val="bg2"/>
          </a:solidFill>
          <a:ln w="9525" cap="flat" cmpd="sng" algn="ctr">
            <a:noFill/>
            <a:prstDash val="solid"/>
          </a:ln>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900" tIns="72900" rIns="72900" bIns="72900" rtlCol="0" anchor="ctr"/>
          <a:lstStyle/>
          <a:p>
            <a:pPr algn="ctr" defTabSz="364500"/>
            <a:endParaRPr lang="en-US" sz="1200" dirty="0">
              <a:solidFill>
                <a:schemeClr val="tx1"/>
              </a:solidFill>
            </a:endParaRPr>
          </a:p>
        </p:txBody>
      </p:sp>
      <p:sp>
        <p:nvSpPr>
          <p:cNvPr id="23" name="Textfeld 9">
            <a:extLst>
              <a:ext uri="{FF2B5EF4-FFF2-40B4-BE49-F238E27FC236}">
                <a16:creationId xmlns:a16="http://schemas.microsoft.com/office/drawing/2014/main" id="{41AA2BE8-A1FC-4471-A109-037ABBCA3C7D}"/>
              </a:ext>
            </a:extLst>
          </p:cNvPr>
          <p:cNvSpPr txBox="1"/>
          <p:nvPr/>
        </p:nvSpPr>
        <p:spPr>
          <a:xfrm>
            <a:off x="585848" y="2290726"/>
            <a:ext cx="1577973" cy="242319"/>
          </a:xfrm>
          <a:prstGeom prst="rect">
            <a:avLst/>
          </a:prstGeom>
          <a:noFill/>
        </p:spPr>
        <p:txBody>
          <a:bodyPr vert="horz" wrap="none" lIns="0" tIns="0" rIns="0" bIns="0" rtlCol="0">
            <a:normAutofit/>
          </a:bodyPr>
          <a:lstStyle/>
          <a:p>
            <a:pPr algn="ctr"/>
            <a:r>
              <a:rPr lang="en-US" sz="1400" dirty="0">
                <a:solidFill>
                  <a:schemeClr val="bg1"/>
                </a:solidFill>
                <a:effectLst/>
                <a:latin typeface="Calibri" panose="020F0502020204030204" pitchFamily="34" charset="0"/>
                <a:ea typeface="Calibri" panose="020F0502020204030204" pitchFamily="34" charset="0"/>
              </a:rPr>
              <a:t>Communism</a:t>
            </a:r>
            <a:endParaRPr lang="en-US" sz="1400" dirty="0">
              <a:solidFill>
                <a:schemeClr val="bg1"/>
              </a:solidFill>
              <a:latin typeface="+mj-lt"/>
              <a:cs typeface="Arial" panose="020B0604020202020204" pitchFamily="34" charset="0"/>
            </a:endParaRPr>
          </a:p>
        </p:txBody>
      </p:sp>
      <p:sp>
        <p:nvSpPr>
          <p:cNvPr id="24" name="Textfeld 10">
            <a:extLst>
              <a:ext uri="{FF2B5EF4-FFF2-40B4-BE49-F238E27FC236}">
                <a16:creationId xmlns:a16="http://schemas.microsoft.com/office/drawing/2014/main" id="{BA37D602-2E38-4703-9D0E-B5A407539A2B}"/>
              </a:ext>
            </a:extLst>
          </p:cNvPr>
          <p:cNvSpPr txBox="1"/>
          <p:nvPr/>
        </p:nvSpPr>
        <p:spPr>
          <a:xfrm>
            <a:off x="2242721" y="2290726"/>
            <a:ext cx="1577973" cy="242319"/>
          </a:xfrm>
          <a:prstGeom prst="rect">
            <a:avLst/>
          </a:prstGeom>
          <a:noFill/>
        </p:spPr>
        <p:txBody>
          <a:bodyPr vert="horz" wrap="none" lIns="0" tIns="0" rIns="0" bIns="0" rtlCol="0">
            <a:normAutofit/>
          </a:bodyPr>
          <a:lstStyle>
            <a:defPPr>
              <a:defRPr lang="de-DE"/>
            </a:defPPr>
            <a:lvl1pPr algn="ctr">
              <a:defRPr sz="1400">
                <a:latin typeface="+mj-lt"/>
                <a:cs typeface="Segoe UI Light" panose="020B0502040204020203" pitchFamily="34" charset="0"/>
              </a:defRPr>
            </a:lvl1pPr>
          </a:lstStyle>
          <a:p>
            <a:r>
              <a:rPr lang="en-US" sz="1400" dirty="0">
                <a:effectLst/>
                <a:latin typeface="Calibri" panose="020F0502020204030204" pitchFamily="34" charset="0"/>
                <a:ea typeface="Calibri" panose="020F0502020204030204" pitchFamily="34" charset="0"/>
              </a:rPr>
              <a:t>Universalism</a:t>
            </a:r>
          </a:p>
        </p:txBody>
      </p:sp>
      <p:sp>
        <p:nvSpPr>
          <p:cNvPr id="25" name="Textfeld 11">
            <a:extLst>
              <a:ext uri="{FF2B5EF4-FFF2-40B4-BE49-F238E27FC236}">
                <a16:creationId xmlns:a16="http://schemas.microsoft.com/office/drawing/2014/main" id="{61FAD092-B635-4D3A-84EC-270CA91DA511}"/>
              </a:ext>
            </a:extLst>
          </p:cNvPr>
          <p:cNvSpPr txBox="1"/>
          <p:nvPr/>
        </p:nvSpPr>
        <p:spPr>
          <a:xfrm>
            <a:off x="585848" y="3941195"/>
            <a:ext cx="1577973" cy="242319"/>
          </a:xfrm>
          <a:prstGeom prst="rect">
            <a:avLst/>
          </a:prstGeom>
          <a:noFill/>
        </p:spPr>
        <p:txBody>
          <a:bodyPr vert="horz" wrap="none" lIns="0" tIns="0" rIns="0" bIns="0" rtlCol="0">
            <a:normAutofit/>
          </a:bodyPr>
          <a:lstStyle>
            <a:defPPr>
              <a:defRPr lang="de-DE"/>
            </a:defPPr>
            <a:lvl1pPr algn="ctr">
              <a:defRPr sz="1400">
                <a:latin typeface="+mj-lt"/>
                <a:cs typeface="Segoe UI Light" panose="020B0502040204020203" pitchFamily="34" charset="0"/>
              </a:defRPr>
            </a:lvl1pPr>
          </a:lstStyle>
          <a:p>
            <a:r>
              <a:rPr lang="en-US" sz="1400" dirty="0">
                <a:effectLst/>
                <a:latin typeface="Calibri" panose="020F0502020204030204" pitchFamily="34" charset="0"/>
                <a:ea typeface="Calibri" panose="020F0502020204030204" pitchFamily="34" charset="0"/>
              </a:rPr>
              <a:t>Disinterestedness</a:t>
            </a:r>
            <a:endParaRPr lang="en-US" dirty="0">
              <a:cs typeface="Arial" panose="020B0604020202020204" pitchFamily="34" charset="0"/>
            </a:endParaRPr>
          </a:p>
        </p:txBody>
      </p:sp>
      <p:sp>
        <p:nvSpPr>
          <p:cNvPr id="26" name="Textfeld 12">
            <a:extLst>
              <a:ext uri="{FF2B5EF4-FFF2-40B4-BE49-F238E27FC236}">
                <a16:creationId xmlns:a16="http://schemas.microsoft.com/office/drawing/2014/main" id="{E53DF04D-BA6E-469A-B880-8123A244D042}"/>
              </a:ext>
            </a:extLst>
          </p:cNvPr>
          <p:cNvSpPr txBox="1"/>
          <p:nvPr/>
        </p:nvSpPr>
        <p:spPr>
          <a:xfrm>
            <a:off x="2242721" y="3925484"/>
            <a:ext cx="1656873" cy="242319"/>
          </a:xfrm>
          <a:prstGeom prst="rect">
            <a:avLst/>
          </a:prstGeom>
          <a:noFill/>
        </p:spPr>
        <p:txBody>
          <a:bodyPr vert="horz" wrap="none" lIns="0" tIns="0" rIns="0" bIns="0" rtlCol="0">
            <a:normAutofit/>
          </a:bodyPr>
          <a:lstStyle>
            <a:defPPr>
              <a:defRPr lang="de-DE"/>
            </a:defPPr>
            <a:lvl1pPr algn="ctr">
              <a:defRPr sz="1400">
                <a:latin typeface="+mj-lt"/>
                <a:cs typeface="Segoe UI Light" panose="020B0502040204020203" pitchFamily="34" charset="0"/>
              </a:defRPr>
            </a:lvl1pPr>
          </a:lstStyle>
          <a:p>
            <a:r>
              <a:rPr lang="en-US" sz="1400" dirty="0">
                <a:effectLst/>
                <a:latin typeface="Calibri" panose="020F0502020204030204" pitchFamily="34" charset="0"/>
                <a:ea typeface="Calibri" panose="020F0502020204030204" pitchFamily="34" charset="0"/>
              </a:rPr>
              <a:t>Organized Skepticism</a:t>
            </a:r>
            <a:r>
              <a:rPr lang="en-US" dirty="0">
                <a:effectLst/>
              </a:rPr>
              <a:t> </a:t>
            </a:r>
            <a:endParaRPr lang="en-US" dirty="0"/>
          </a:p>
        </p:txBody>
      </p:sp>
    </p:spTree>
    <p:custDataLst>
      <p:tags r:id="rId1"/>
    </p:custDataLst>
    <p:extLst>
      <p:ext uri="{BB962C8B-B14F-4D97-AF65-F5344CB8AC3E}">
        <p14:creationId xmlns:p14="http://schemas.microsoft.com/office/powerpoint/2010/main" val="200765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MIO_SHADOWBOX">
            <a:extLst>
              <a:ext uri="{FF2B5EF4-FFF2-40B4-BE49-F238E27FC236}">
                <a16:creationId xmlns:a16="http://schemas.microsoft.com/office/drawing/2014/main" id="{7D1F5A7A-B4CD-43FC-B90A-965321E9AD7F}"/>
              </a:ext>
            </a:extLst>
          </p:cNvPr>
          <p:cNvSpPr>
            <a:spLocks noChangeAspect="1"/>
          </p:cNvSpPr>
          <p:nvPr/>
        </p:nvSpPr>
        <p:spPr>
          <a:xfrm>
            <a:off x="2242721" y="2618324"/>
            <a:ext cx="1577974" cy="156241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lIns="270000" tIns="135000" rIns="270000" bIns="135000" rtlCol="0" anchor="ctr">
            <a:noAutofit/>
          </a:bodyPr>
          <a:lstStyle/>
          <a:p>
            <a:pPr algn="ctr">
              <a:lnSpc>
                <a:spcPct val="120000"/>
              </a:lnSpc>
              <a:spcBef>
                <a:spcPts val="900"/>
              </a:spcBef>
              <a:spcAft>
                <a:spcPts val="225"/>
              </a:spcAft>
              <a:buClr>
                <a:srgbClr val="123F6E"/>
              </a:buClr>
            </a:pPr>
            <a:endParaRPr lang="en-US" sz="1200" dirty="0">
              <a:solidFill>
                <a:prstClr val="black"/>
              </a:solidFill>
              <a:ea typeface="+mj-ea"/>
              <a:cs typeface="Arial" panose="020B0604020202020204" pitchFamily="34" charset="0"/>
            </a:endParaRPr>
          </a:p>
        </p:txBody>
      </p:sp>
      <p:sp>
        <p:nvSpPr>
          <p:cNvPr id="28" name="MIO_SHADOWBOX">
            <a:extLst>
              <a:ext uri="{FF2B5EF4-FFF2-40B4-BE49-F238E27FC236}">
                <a16:creationId xmlns:a16="http://schemas.microsoft.com/office/drawing/2014/main" id="{EF614170-783C-4930-9373-447C14ED17FA}"/>
              </a:ext>
            </a:extLst>
          </p:cNvPr>
          <p:cNvSpPr>
            <a:spLocks noChangeAspect="1"/>
          </p:cNvSpPr>
          <p:nvPr/>
        </p:nvSpPr>
        <p:spPr>
          <a:xfrm>
            <a:off x="585848" y="2618324"/>
            <a:ext cx="1577974" cy="156241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lIns="270000" tIns="135000" rIns="270000" bIns="135000" rtlCol="0" anchor="ctr">
            <a:noAutofit/>
          </a:bodyPr>
          <a:lstStyle/>
          <a:p>
            <a:pPr algn="ctr">
              <a:lnSpc>
                <a:spcPct val="120000"/>
              </a:lnSpc>
              <a:spcBef>
                <a:spcPts val="900"/>
              </a:spcBef>
              <a:spcAft>
                <a:spcPts val="225"/>
              </a:spcAft>
              <a:buClr>
                <a:srgbClr val="123F6E"/>
              </a:buClr>
            </a:pPr>
            <a:endParaRPr lang="en-US" sz="1200" dirty="0">
              <a:solidFill>
                <a:prstClr val="black"/>
              </a:solidFill>
              <a:ea typeface="+mj-ea"/>
              <a:cs typeface="Arial" panose="020B0604020202020204" pitchFamily="34" charset="0"/>
            </a:endParaRPr>
          </a:p>
        </p:txBody>
      </p:sp>
      <p:sp>
        <p:nvSpPr>
          <p:cNvPr id="29" name="MIO_SHADOWBOX">
            <a:extLst>
              <a:ext uri="{FF2B5EF4-FFF2-40B4-BE49-F238E27FC236}">
                <a16:creationId xmlns:a16="http://schemas.microsoft.com/office/drawing/2014/main" id="{0A041926-9D08-4D26-9C92-C6B6830E1D3D}"/>
              </a:ext>
            </a:extLst>
          </p:cNvPr>
          <p:cNvSpPr>
            <a:spLocks noChangeAspect="1"/>
          </p:cNvSpPr>
          <p:nvPr/>
        </p:nvSpPr>
        <p:spPr>
          <a:xfrm>
            <a:off x="2242721" y="970100"/>
            <a:ext cx="1577974" cy="1562414"/>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lIns="270000" tIns="135000" rIns="270000" bIns="135000" rtlCol="0" anchor="ctr">
            <a:noAutofit/>
          </a:bodyPr>
          <a:lstStyle/>
          <a:p>
            <a:pPr algn="ctr">
              <a:lnSpc>
                <a:spcPct val="120000"/>
              </a:lnSpc>
              <a:spcBef>
                <a:spcPts val="900"/>
              </a:spcBef>
              <a:spcAft>
                <a:spcPts val="225"/>
              </a:spcAft>
              <a:buClr>
                <a:srgbClr val="123F6E"/>
              </a:buClr>
            </a:pPr>
            <a:endParaRPr lang="en-US" sz="1200" dirty="0">
              <a:solidFill>
                <a:prstClr val="black"/>
              </a:solidFill>
              <a:ea typeface="+mj-ea"/>
              <a:cs typeface="Arial" panose="020B0604020202020204" pitchFamily="34" charset="0"/>
            </a:endParaRPr>
          </a:p>
        </p:txBody>
      </p:sp>
      <p:sp>
        <p:nvSpPr>
          <p:cNvPr id="30" name="MIO_SHADOWBOX">
            <a:extLst>
              <a:ext uri="{FF2B5EF4-FFF2-40B4-BE49-F238E27FC236}">
                <a16:creationId xmlns:a16="http://schemas.microsoft.com/office/drawing/2014/main" id="{C16EDDED-6C70-4FAC-AD92-682391BB5B62}"/>
              </a:ext>
            </a:extLst>
          </p:cNvPr>
          <p:cNvSpPr>
            <a:spLocks noChangeAspect="1"/>
          </p:cNvSpPr>
          <p:nvPr/>
        </p:nvSpPr>
        <p:spPr>
          <a:xfrm>
            <a:off x="585848" y="970100"/>
            <a:ext cx="1577974" cy="156241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lIns="270000" tIns="135000" rIns="270000" bIns="135000" rtlCol="0" anchor="ctr">
            <a:noAutofit/>
          </a:bodyPr>
          <a:lstStyle/>
          <a:p>
            <a:pPr algn="ctr">
              <a:lnSpc>
                <a:spcPct val="120000"/>
              </a:lnSpc>
              <a:spcBef>
                <a:spcPts val="900"/>
              </a:spcBef>
              <a:spcAft>
                <a:spcPts val="225"/>
              </a:spcAft>
              <a:buClr>
                <a:srgbClr val="123F6E"/>
              </a:buClr>
            </a:pPr>
            <a:endParaRPr lang="en-US" sz="1200" dirty="0">
              <a:solidFill>
                <a:prstClr val="black"/>
              </a:solidFill>
              <a:ea typeface="+mj-ea"/>
              <a:cs typeface="Arial" panose="020B0604020202020204" pitchFamily="34" charset="0"/>
            </a:endParaRPr>
          </a:p>
        </p:txBody>
      </p:sp>
      <p:sp>
        <p:nvSpPr>
          <p:cNvPr id="2" name="Titel 1">
            <a:extLst>
              <a:ext uri="{FF2B5EF4-FFF2-40B4-BE49-F238E27FC236}">
                <a16:creationId xmlns:a16="http://schemas.microsoft.com/office/drawing/2014/main" id="{82AAE243-E3F6-4C79-A614-38495AB3966B}"/>
              </a:ext>
            </a:extLst>
          </p:cNvPr>
          <p:cNvSpPr>
            <a:spLocks noGrp="1"/>
          </p:cNvSpPr>
          <p:nvPr>
            <p:ph type="title"/>
          </p:nvPr>
        </p:nvSpPr>
        <p:spPr/>
        <p:txBody>
          <a:bodyPr/>
          <a:lstStyle/>
          <a:p>
            <a:r>
              <a:rPr lang="en-US" dirty="0"/>
              <a:t>CUDOS</a:t>
            </a:r>
          </a:p>
        </p:txBody>
      </p:sp>
      <p:sp>
        <p:nvSpPr>
          <p:cNvPr id="17" name="Textfeld 16">
            <a:extLst>
              <a:ext uri="{FF2B5EF4-FFF2-40B4-BE49-F238E27FC236}">
                <a16:creationId xmlns:a16="http://schemas.microsoft.com/office/drawing/2014/main" id="{FC376B4E-D9C3-41DD-BF0D-B79125553DD7}"/>
              </a:ext>
            </a:extLst>
          </p:cNvPr>
          <p:cNvSpPr txBox="1"/>
          <p:nvPr/>
        </p:nvSpPr>
        <p:spPr>
          <a:xfrm>
            <a:off x="1161656" y="1064689"/>
            <a:ext cx="426358" cy="1246210"/>
          </a:xfrm>
          <a:prstGeom prst="rect">
            <a:avLst/>
          </a:prstGeom>
          <a:noFill/>
        </p:spPr>
        <p:txBody>
          <a:bodyPr vert="horz" wrap="none" lIns="0" tIns="0" rIns="0" bIns="0" rtlCol="0">
            <a:noAutofit/>
          </a:bodyPr>
          <a:lstStyle/>
          <a:p>
            <a:pPr algn="ctr"/>
            <a:r>
              <a:rPr lang="en-US" sz="5400" dirty="0">
                <a:solidFill>
                  <a:schemeClr val="accent1"/>
                </a:solidFill>
                <a:latin typeface="Arial" panose="020B0604020202020204" pitchFamily="34" charset="0"/>
                <a:cs typeface="Arial" panose="020B0604020202020204" pitchFamily="34" charset="0"/>
              </a:rPr>
              <a:t>C</a:t>
            </a:r>
          </a:p>
        </p:txBody>
      </p:sp>
      <p:sp>
        <p:nvSpPr>
          <p:cNvPr id="19" name="Textfeld 18">
            <a:extLst>
              <a:ext uri="{FF2B5EF4-FFF2-40B4-BE49-F238E27FC236}">
                <a16:creationId xmlns:a16="http://schemas.microsoft.com/office/drawing/2014/main" id="{25E469DB-B261-4C8D-A081-7EB632F0A889}"/>
              </a:ext>
            </a:extLst>
          </p:cNvPr>
          <p:cNvSpPr txBox="1"/>
          <p:nvPr/>
        </p:nvSpPr>
        <p:spPr>
          <a:xfrm>
            <a:off x="2654233" y="1064689"/>
            <a:ext cx="754952" cy="1246210"/>
          </a:xfrm>
          <a:prstGeom prst="rect">
            <a:avLst/>
          </a:prstGeom>
          <a:noFill/>
        </p:spPr>
        <p:txBody>
          <a:bodyPr vert="horz" wrap="none" lIns="0" tIns="0" rIns="0" bIns="0" rtlCol="0">
            <a:noAutofit/>
          </a:bodyPr>
          <a:lstStyle/>
          <a:p>
            <a:pPr algn="ctr"/>
            <a:r>
              <a:rPr lang="en-US" sz="5400" dirty="0">
                <a:solidFill>
                  <a:schemeClr val="bg1"/>
                </a:solidFill>
                <a:latin typeface="Arial" panose="020B0604020202020204" pitchFamily="34" charset="0"/>
                <a:cs typeface="Arial" panose="020B0604020202020204" pitchFamily="34" charset="0"/>
              </a:rPr>
              <a:t>U</a:t>
            </a:r>
          </a:p>
        </p:txBody>
      </p:sp>
      <p:sp>
        <p:nvSpPr>
          <p:cNvPr id="20" name="Textfeld 19">
            <a:extLst>
              <a:ext uri="{FF2B5EF4-FFF2-40B4-BE49-F238E27FC236}">
                <a16:creationId xmlns:a16="http://schemas.microsoft.com/office/drawing/2014/main" id="{10CE31D2-AC1B-4AEA-BDB1-20650DE2D598}"/>
              </a:ext>
            </a:extLst>
          </p:cNvPr>
          <p:cNvSpPr txBox="1"/>
          <p:nvPr/>
        </p:nvSpPr>
        <p:spPr>
          <a:xfrm>
            <a:off x="1079509" y="2715155"/>
            <a:ext cx="590655" cy="1246210"/>
          </a:xfrm>
          <a:prstGeom prst="rect">
            <a:avLst/>
          </a:prstGeom>
          <a:noFill/>
        </p:spPr>
        <p:txBody>
          <a:bodyPr vert="horz" wrap="none" lIns="0" tIns="0" rIns="0" bIns="0" rtlCol="0">
            <a:noAutofit/>
          </a:bodyPr>
          <a:lstStyle/>
          <a:p>
            <a:pPr algn="ctr"/>
            <a:r>
              <a:rPr lang="en-US" sz="5400" dirty="0">
                <a:solidFill>
                  <a:schemeClr val="accent1"/>
                </a:solidFill>
                <a:latin typeface="Arial" panose="020B0604020202020204" pitchFamily="34" charset="0"/>
                <a:cs typeface="Arial" panose="020B0604020202020204" pitchFamily="34" charset="0"/>
              </a:rPr>
              <a:t>D</a:t>
            </a:r>
          </a:p>
        </p:txBody>
      </p:sp>
      <p:sp>
        <p:nvSpPr>
          <p:cNvPr id="21" name="Textfeld 20">
            <a:extLst>
              <a:ext uri="{FF2B5EF4-FFF2-40B4-BE49-F238E27FC236}">
                <a16:creationId xmlns:a16="http://schemas.microsoft.com/office/drawing/2014/main" id="{A739A6AE-6A59-4DEA-9780-87169CE4DC9A}"/>
              </a:ext>
            </a:extLst>
          </p:cNvPr>
          <p:cNvSpPr txBox="1"/>
          <p:nvPr/>
        </p:nvSpPr>
        <p:spPr>
          <a:xfrm>
            <a:off x="2815813" y="2715155"/>
            <a:ext cx="431789" cy="1246210"/>
          </a:xfrm>
          <a:prstGeom prst="rect">
            <a:avLst/>
          </a:prstGeom>
          <a:noFill/>
        </p:spPr>
        <p:txBody>
          <a:bodyPr vert="horz" wrap="none" lIns="0" tIns="0" rIns="0" bIns="0" rtlCol="0">
            <a:noAutofit/>
          </a:bodyPr>
          <a:lstStyle/>
          <a:p>
            <a:pPr algn="ctr"/>
            <a:r>
              <a:rPr lang="en-US" sz="5400" dirty="0">
                <a:solidFill>
                  <a:schemeClr val="accent1"/>
                </a:solidFill>
                <a:latin typeface="Arial" panose="020B0604020202020204" pitchFamily="34" charset="0"/>
                <a:cs typeface="Arial" panose="020B0604020202020204" pitchFamily="34" charset="0"/>
              </a:rPr>
              <a:t>O</a:t>
            </a:r>
          </a:p>
        </p:txBody>
      </p:sp>
      <p:sp>
        <p:nvSpPr>
          <p:cNvPr id="22" name="MIO_TEXTBOX_BODY">
            <a:extLst>
              <a:ext uri="{FF2B5EF4-FFF2-40B4-BE49-F238E27FC236}">
                <a16:creationId xmlns:a16="http://schemas.microsoft.com/office/drawing/2014/main" id="{5D02B81C-7669-4486-AA53-3F445A5CBFFB}"/>
              </a:ext>
            </a:extLst>
          </p:cNvPr>
          <p:cNvSpPr txBox="1"/>
          <p:nvPr/>
        </p:nvSpPr>
        <p:spPr>
          <a:xfrm>
            <a:off x="5010317" y="1040850"/>
            <a:ext cx="3557421" cy="3292434"/>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sz="1800" dirty="0">
                <a:solidFill>
                  <a:schemeClr val="accent5">
                    <a:lumMod val="50000"/>
                  </a:schemeClr>
                </a:solidFill>
              </a:rPr>
              <a:t>Universalism</a:t>
            </a:r>
          </a:p>
          <a:p>
            <a:pPr marL="0" indent="0">
              <a:buSzPct val="100000"/>
              <a:buNone/>
            </a:pPr>
            <a:r>
              <a:rPr lang="en-US" sz="1400" dirty="0">
                <a:latin typeface="Calibri" panose="020F0502020204030204" pitchFamily="34" charset="0"/>
                <a:ea typeface="Calibri" panose="020F0502020204030204" pitchFamily="34" charset="0"/>
              </a:rPr>
              <a:t>H</a:t>
            </a:r>
            <a:r>
              <a:rPr lang="en-US" sz="1400" dirty="0">
                <a:effectLst/>
                <a:latin typeface="Calibri" panose="020F0502020204030204" pitchFamily="34" charset="0"/>
                <a:ea typeface="Calibri" panose="020F0502020204030204" pitchFamily="34" charset="0"/>
              </a:rPr>
              <a:t>olds that scientific knowledge should be evaluated based on its quality and merits, regardless of the social identity or background of the researcher. In the context of academic publishing, this means promoting diverse and inclusive representation in authorship and editorial decision-making and working to eliminate biases in peer review and evaluation processes.</a:t>
            </a:r>
            <a:r>
              <a:rPr lang="en-US" sz="1400" dirty="0">
                <a:effectLst/>
              </a:rPr>
              <a:t> </a:t>
            </a:r>
            <a:endParaRPr lang="en-US" sz="1400" dirty="0">
              <a:solidFill>
                <a:schemeClr val="accent5">
                  <a:lumMod val="50000"/>
                </a:schemeClr>
              </a:solidFill>
            </a:endParaRPr>
          </a:p>
        </p:txBody>
      </p:sp>
      <p:sp>
        <p:nvSpPr>
          <p:cNvPr id="3" name="EMPOWER_LAYOUTTOOLS_FIT_TO_AREA" hidden="1">
            <a:extLst>
              <a:ext uri="{FF2B5EF4-FFF2-40B4-BE49-F238E27FC236}">
                <a16:creationId xmlns:a16="http://schemas.microsoft.com/office/drawing/2014/main" id="{043B5919-B191-4E2D-B227-8CAB46F107A7}"/>
              </a:ext>
            </a:extLst>
          </p:cNvPr>
          <p:cNvSpPr/>
          <p:nvPr>
            <p:custDataLst>
              <p:tags r:id="rId2"/>
            </p:custDataLst>
          </p:nvPr>
        </p:nvSpPr>
        <p:spPr>
          <a:xfrm>
            <a:off x="-591623" y="-1522440"/>
            <a:ext cx="0" cy="0"/>
          </a:xfrm>
          <a:prstGeom prst="rect">
            <a:avLst/>
          </a:prstGeom>
          <a:solidFill>
            <a:schemeClr val="bg2"/>
          </a:solidFill>
          <a:ln w="9525" cap="flat" cmpd="sng" algn="ctr">
            <a:noFill/>
            <a:prstDash val="solid"/>
          </a:ln>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900" tIns="72900" rIns="72900" bIns="72900" rtlCol="0" anchor="ctr"/>
          <a:lstStyle/>
          <a:p>
            <a:pPr algn="ctr" defTabSz="364500"/>
            <a:endParaRPr lang="en-US" sz="1200" dirty="0">
              <a:solidFill>
                <a:schemeClr val="tx1"/>
              </a:solidFill>
            </a:endParaRPr>
          </a:p>
        </p:txBody>
      </p:sp>
      <p:sp>
        <p:nvSpPr>
          <p:cNvPr id="18" name="Textfeld 9">
            <a:extLst>
              <a:ext uri="{FF2B5EF4-FFF2-40B4-BE49-F238E27FC236}">
                <a16:creationId xmlns:a16="http://schemas.microsoft.com/office/drawing/2014/main" id="{A86335F4-DCF3-47B7-95C8-0FB5B11EE6A8}"/>
              </a:ext>
            </a:extLst>
          </p:cNvPr>
          <p:cNvSpPr txBox="1"/>
          <p:nvPr/>
        </p:nvSpPr>
        <p:spPr>
          <a:xfrm>
            <a:off x="585848" y="2290726"/>
            <a:ext cx="1577973" cy="242319"/>
          </a:xfrm>
          <a:prstGeom prst="rect">
            <a:avLst/>
          </a:prstGeom>
          <a:noFill/>
        </p:spPr>
        <p:txBody>
          <a:bodyPr vert="horz" wrap="none" lIns="0" tIns="0" rIns="0" bIns="0" rtlCol="0">
            <a:normAutofit/>
          </a:bodyPr>
          <a:lstStyle/>
          <a:p>
            <a:pPr algn="ctr"/>
            <a:r>
              <a:rPr lang="en-US" sz="1400" dirty="0">
                <a:effectLst/>
                <a:latin typeface="Calibri" panose="020F0502020204030204" pitchFamily="34" charset="0"/>
                <a:ea typeface="Calibri" panose="020F0502020204030204" pitchFamily="34" charset="0"/>
              </a:rPr>
              <a:t>Communism</a:t>
            </a:r>
            <a:endParaRPr lang="en-US" sz="1400" dirty="0">
              <a:latin typeface="+mj-lt"/>
              <a:cs typeface="Arial" panose="020B0604020202020204" pitchFamily="34" charset="0"/>
            </a:endParaRPr>
          </a:p>
        </p:txBody>
      </p:sp>
      <p:sp>
        <p:nvSpPr>
          <p:cNvPr id="23" name="Textfeld 10">
            <a:extLst>
              <a:ext uri="{FF2B5EF4-FFF2-40B4-BE49-F238E27FC236}">
                <a16:creationId xmlns:a16="http://schemas.microsoft.com/office/drawing/2014/main" id="{FF0901C7-76ED-4E38-B781-E7D4943B11DD}"/>
              </a:ext>
            </a:extLst>
          </p:cNvPr>
          <p:cNvSpPr txBox="1"/>
          <p:nvPr/>
        </p:nvSpPr>
        <p:spPr>
          <a:xfrm>
            <a:off x="2242721" y="2290726"/>
            <a:ext cx="1577973" cy="242319"/>
          </a:xfrm>
          <a:prstGeom prst="rect">
            <a:avLst/>
          </a:prstGeom>
          <a:noFill/>
        </p:spPr>
        <p:txBody>
          <a:bodyPr vert="horz" wrap="none" lIns="0" tIns="0" rIns="0" bIns="0" rtlCol="0">
            <a:normAutofit/>
          </a:bodyPr>
          <a:lstStyle>
            <a:defPPr>
              <a:defRPr lang="de-DE"/>
            </a:defPPr>
            <a:lvl1pPr algn="ctr">
              <a:defRPr sz="1400">
                <a:latin typeface="+mj-lt"/>
                <a:cs typeface="Segoe UI Light" panose="020B0502040204020203" pitchFamily="34" charset="0"/>
              </a:defRPr>
            </a:lvl1pPr>
          </a:lstStyle>
          <a:p>
            <a:r>
              <a:rPr lang="en-US" sz="1400" dirty="0">
                <a:solidFill>
                  <a:schemeClr val="bg1"/>
                </a:solidFill>
                <a:effectLst/>
                <a:latin typeface="Calibri" panose="020F0502020204030204" pitchFamily="34" charset="0"/>
                <a:ea typeface="Calibri" panose="020F0502020204030204" pitchFamily="34" charset="0"/>
              </a:rPr>
              <a:t>Universalism</a:t>
            </a:r>
          </a:p>
        </p:txBody>
      </p:sp>
      <p:sp>
        <p:nvSpPr>
          <p:cNvPr id="24" name="Textfeld 11">
            <a:extLst>
              <a:ext uri="{FF2B5EF4-FFF2-40B4-BE49-F238E27FC236}">
                <a16:creationId xmlns:a16="http://schemas.microsoft.com/office/drawing/2014/main" id="{C99F55DC-0BC0-44FD-91E0-F25EB78BBFCB}"/>
              </a:ext>
            </a:extLst>
          </p:cNvPr>
          <p:cNvSpPr txBox="1"/>
          <p:nvPr/>
        </p:nvSpPr>
        <p:spPr>
          <a:xfrm>
            <a:off x="585848" y="3941195"/>
            <a:ext cx="1577973" cy="242319"/>
          </a:xfrm>
          <a:prstGeom prst="rect">
            <a:avLst/>
          </a:prstGeom>
          <a:noFill/>
        </p:spPr>
        <p:txBody>
          <a:bodyPr vert="horz" wrap="none" lIns="0" tIns="0" rIns="0" bIns="0" rtlCol="0">
            <a:normAutofit/>
          </a:bodyPr>
          <a:lstStyle>
            <a:defPPr>
              <a:defRPr lang="de-DE"/>
            </a:defPPr>
            <a:lvl1pPr algn="ctr">
              <a:defRPr sz="1400">
                <a:latin typeface="+mj-lt"/>
                <a:cs typeface="Segoe UI Light" panose="020B0502040204020203" pitchFamily="34" charset="0"/>
              </a:defRPr>
            </a:lvl1pPr>
          </a:lstStyle>
          <a:p>
            <a:r>
              <a:rPr lang="en-US" sz="1400" dirty="0">
                <a:effectLst/>
                <a:latin typeface="Calibri" panose="020F0502020204030204" pitchFamily="34" charset="0"/>
                <a:ea typeface="Calibri" panose="020F0502020204030204" pitchFamily="34" charset="0"/>
              </a:rPr>
              <a:t>Disinterestedness</a:t>
            </a:r>
            <a:endParaRPr lang="en-US" dirty="0">
              <a:cs typeface="Arial" panose="020B0604020202020204" pitchFamily="34" charset="0"/>
            </a:endParaRPr>
          </a:p>
        </p:txBody>
      </p:sp>
      <p:sp>
        <p:nvSpPr>
          <p:cNvPr id="4" name="Textfeld 12">
            <a:extLst>
              <a:ext uri="{FF2B5EF4-FFF2-40B4-BE49-F238E27FC236}">
                <a16:creationId xmlns:a16="http://schemas.microsoft.com/office/drawing/2014/main" id="{625C2FEC-8877-E94D-1B85-33D77091273E}"/>
              </a:ext>
            </a:extLst>
          </p:cNvPr>
          <p:cNvSpPr txBox="1"/>
          <p:nvPr/>
        </p:nvSpPr>
        <p:spPr>
          <a:xfrm>
            <a:off x="2233390" y="3925484"/>
            <a:ext cx="1656873" cy="242319"/>
          </a:xfrm>
          <a:prstGeom prst="rect">
            <a:avLst/>
          </a:prstGeom>
          <a:noFill/>
        </p:spPr>
        <p:txBody>
          <a:bodyPr vert="horz" wrap="none" lIns="0" tIns="0" rIns="0" bIns="0" rtlCol="0">
            <a:normAutofit/>
          </a:bodyPr>
          <a:lstStyle>
            <a:defPPr>
              <a:defRPr lang="de-DE"/>
            </a:defPPr>
            <a:lvl1pPr algn="ctr">
              <a:defRPr sz="1400">
                <a:latin typeface="+mj-lt"/>
                <a:cs typeface="Segoe UI Light" panose="020B0502040204020203" pitchFamily="34" charset="0"/>
              </a:defRPr>
            </a:lvl1pPr>
          </a:lstStyle>
          <a:p>
            <a:r>
              <a:rPr lang="en-US" sz="1400" dirty="0">
                <a:effectLst/>
                <a:latin typeface="Calibri" panose="020F0502020204030204" pitchFamily="34" charset="0"/>
                <a:ea typeface="Calibri" panose="020F0502020204030204" pitchFamily="34" charset="0"/>
              </a:rPr>
              <a:t>Organized Skepticism</a:t>
            </a:r>
            <a:r>
              <a:rPr lang="en-US" dirty="0">
                <a:effectLst/>
              </a:rPr>
              <a:t> </a:t>
            </a:r>
            <a:endParaRPr lang="en-US" dirty="0"/>
          </a:p>
        </p:txBody>
      </p:sp>
    </p:spTree>
    <p:custDataLst>
      <p:tags r:id="rId1"/>
    </p:custDataLst>
    <p:extLst>
      <p:ext uri="{BB962C8B-B14F-4D97-AF65-F5344CB8AC3E}">
        <p14:creationId xmlns:p14="http://schemas.microsoft.com/office/powerpoint/2010/main" val="236304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MIO_SHADOWBOX">
            <a:extLst>
              <a:ext uri="{FF2B5EF4-FFF2-40B4-BE49-F238E27FC236}">
                <a16:creationId xmlns:a16="http://schemas.microsoft.com/office/drawing/2014/main" id="{7D1F5A7A-B4CD-43FC-B90A-965321E9AD7F}"/>
              </a:ext>
            </a:extLst>
          </p:cNvPr>
          <p:cNvSpPr>
            <a:spLocks noChangeAspect="1"/>
          </p:cNvSpPr>
          <p:nvPr/>
        </p:nvSpPr>
        <p:spPr>
          <a:xfrm>
            <a:off x="2242721" y="2618326"/>
            <a:ext cx="1577974" cy="156241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lIns="270000" tIns="135000" rIns="270000" bIns="135000" rtlCol="0" anchor="ctr">
            <a:noAutofit/>
          </a:bodyPr>
          <a:lstStyle/>
          <a:p>
            <a:pPr algn="ctr">
              <a:lnSpc>
                <a:spcPct val="120000"/>
              </a:lnSpc>
              <a:spcBef>
                <a:spcPts val="900"/>
              </a:spcBef>
              <a:spcAft>
                <a:spcPts val="225"/>
              </a:spcAft>
              <a:buClr>
                <a:srgbClr val="123F6E"/>
              </a:buClr>
            </a:pPr>
            <a:endParaRPr lang="en-US" sz="1200" dirty="0">
              <a:solidFill>
                <a:prstClr val="black"/>
              </a:solidFill>
              <a:ea typeface="+mj-ea"/>
              <a:cs typeface="Arial" panose="020B0604020202020204" pitchFamily="34" charset="0"/>
            </a:endParaRPr>
          </a:p>
        </p:txBody>
      </p:sp>
      <p:sp>
        <p:nvSpPr>
          <p:cNvPr id="28" name="MIO_SHADOWBOX">
            <a:extLst>
              <a:ext uri="{FF2B5EF4-FFF2-40B4-BE49-F238E27FC236}">
                <a16:creationId xmlns:a16="http://schemas.microsoft.com/office/drawing/2014/main" id="{EF614170-783C-4930-9373-447C14ED17FA}"/>
              </a:ext>
            </a:extLst>
          </p:cNvPr>
          <p:cNvSpPr>
            <a:spLocks noChangeAspect="1"/>
          </p:cNvSpPr>
          <p:nvPr/>
        </p:nvSpPr>
        <p:spPr>
          <a:xfrm>
            <a:off x="585848" y="2618326"/>
            <a:ext cx="1577974" cy="1562414"/>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lIns="270000" tIns="135000" rIns="270000" bIns="135000" rtlCol="0" anchor="ctr">
            <a:noAutofit/>
          </a:bodyPr>
          <a:lstStyle/>
          <a:p>
            <a:pPr algn="ctr">
              <a:lnSpc>
                <a:spcPct val="120000"/>
              </a:lnSpc>
              <a:spcBef>
                <a:spcPts val="900"/>
              </a:spcBef>
              <a:spcAft>
                <a:spcPts val="225"/>
              </a:spcAft>
              <a:buClr>
                <a:srgbClr val="123F6E"/>
              </a:buClr>
            </a:pPr>
            <a:endParaRPr lang="en-US" sz="1200" dirty="0">
              <a:solidFill>
                <a:prstClr val="black"/>
              </a:solidFill>
              <a:ea typeface="+mj-ea"/>
              <a:cs typeface="Arial" panose="020B0604020202020204" pitchFamily="34" charset="0"/>
            </a:endParaRPr>
          </a:p>
        </p:txBody>
      </p:sp>
      <p:sp>
        <p:nvSpPr>
          <p:cNvPr id="29" name="MIO_SHADOWBOX">
            <a:extLst>
              <a:ext uri="{FF2B5EF4-FFF2-40B4-BE49-F238E27FC236}">
                <a16:creationId xmlns:a16="http://schemas.microsoft.com/office/drawing/2014/main" id="{0A041926-9D08-4D26-9C92-C6B6830E1D3D}"/>
              </a:ext>
            </a:extLst>
          </p:cNvPr>
          <p:cNvSpPr>
            <a:spLocks noChangeAspect="1"/>
          </p:cNvSpPr>
          <p:nvPr/>
        </p:nvSpPr>
        <p:spPr>
          <a:xfrm>
            <a:off x="2242721" y="970100"/>
            <a:ext cx="1577974" cy="156241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lIns="270000" tIns="135000" rIns="270000" bIns="135000" rtlCol="0" anchor="ctr">
            <a:noAutofit/>
          </a:bodyPr>
          <a:lstStyle/>
          <a:p>
            <a:pPr algn="ctr">
              <a:lnSpc>
                <a:spcPct val="120000"/>
              </a:lnSpc>
              <a:spcBef>
                <a:spcPts val="900"/>
              </a:spcBef>
              <a:spcAft>
                <a:spcPts val="225"/>
              </a:spcAft>
              <a:buClr>
                <a:srgbClr val="123F6E"/>
              </a:buClr>
            </a:pPr>
            <a:endParaRPr lang="en-US" sz="1200" dirty="0">
              <a:solidFill>
                <a:prstClr val="black"/>
              </a:solidFill>
              <a:ea typeface="+mj-ea"/>
              <a:cs typeface="Arial" panose="020B0604020202020204" pitchFamily="34" charset="0"/>
            </a:endParaRPr>
          </a:p>
        </p:txBody>
      </p:sp>
      <p:sp>
        <p:nvSpPr>
          <p:cNvPr id="30" name="MIO_SHADOWBOX">
            <a:extLst>
              <a:ext uri="{FF2B5EF4-FFF2-40B4-BE49-F238E27FC236}">
                <a16:creationId xmlns:a16="http://schemas.microsoft.com/office/drawing/2014/main" id="{C16EDDED-6C70-4FAC-AD92-682391BB5B62}"/>
              </a:ext>
            </a:extLst>
          </p:cNvPr>
          <p:cNvSpPr>
            <a:spLocks noChangeAspect="1"/>
          </p:cNvSpPr>
          <p:nvPr/>
        </p:nvSpPr>
        <p:spPr>
          <a:xfrm>
            <a:off x="585848" y="970100"/>
            <a:ext cx="1577974" cy="156241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lIns="270000" tIns="135000" rIns="270000" bIns="135000" rtlCol="0" anchor="ctr">
            <a:noAutofit/>
          </a:bodyPr>
          <a:lstStyle/>
          <a:p>
            <a:pPr algn="ctr">
              <a:lnSpc>
                <a:spcPct val="120000"/>
              </a:lnSpc>
              <a:spcBef>
                <a:spcPts val="900"/>
              </a:spcBef>
              <a:spcAft>
                <a:spcPts val="225"/>
              </a:spcAft>
              <a:buClr>
                <a:srgbClr val="123F6E"/>
              </a:buClr>
            </a:pPr>
            <a:endParaRPr lang="en-US" sz="1200" dirty="0">
              <a:solidFill>
                <a:prstClr val="black"/>
              </a:solidFill>
              <a:ea typeface="+mj-ea"/>
              <a:cs typeface="Arial" panose="020B0604020202020204" pitchFamily="34" charset="0"/>
            </a:endParaRPr>
          </a:p>
        </p:txBody>
      </p:sp>
      <p:sp>
        <p:nvSpPr>
          <p:cNvPr id="2" name="Titel 1">
            <a:extLst>
              <a:ext uri="{FF2B5EF4-FFF2-40B4-BE49-F238E27FC236}">
                <a16:creationId xmlns:a16="http://schemas.microsoft.com/office/drawing/2014/main" id="{82AAE243-E3F6-4C79-A614-38495AB3966B}"/>
              </a:ext>
            </a:extLst>
          </p:cNvPr>
          <p:cNvSpPr>
            <a:spLocks noGrp="1"/>
          </p:cNvSpPr>
          <p:nvPr>
            <p:ph type="title"/>
          </p:nvPr>
        </p:nvSpPr>
        <p:spPr/>
        <p:txBody>
          <a:bodyPr/>
          <a:lstStyle/>
          <a:p>
            <a:r>
              <a:rPr lang="en-US" dirty="0"/>
              <a:t>CUDOs</a:t>
            </a:r>
          </a:p>
        </p:txBody>
      </p:sp>
      <p:sp>
        <p:nvSpPr>
          <p:cNvPr id="17" name="Textfeld 16">
            <a:extLst>
              <a:ext uri="{FF2B5EF4-FFF2-40B4-BE49-F238E27FC236}">
                <a16:creationId xmlns:a16="http://schemas.microsoft.com/office/drawing/2014/main" id="{FC376B4E-D9C3-41DD-BF0D-B79125553DD7}"/>
              </a:ext>
            </a:extLst>
          </p:cNvPr>
          <p:cNvSpPr txBox="1"/>
          <p:nvPr/>
        </p:nvSpPr>
        <p:spPr>
          <a:xfrm>
            <a:off x="1161656" y="1064689"/>
            <a:ext cx="426358" cy="1246210"/>
          </a:xfrm>
          <a:prstGeom prst="rect">
            <a:avLst/>
          </a:prstGeom>
          <a:noFill/>
        </p:spPr>
        <p:txBody>
          <a:bodyPr vert="horz" wrap="none" lIns="0" tIns="0" rIns="0" bIns="0" rtlCol="0">
            <a:noAutofit/>
          </a:bodyPr>
          <a:lstStyle/>
          <a:p>
            <a:pPr algn="ctr"/>
            <a:r>
              <a:rPr lang="en-US" sz="5400" dirty="0">
                <a:solidFill>
                  <a:schemeClr val="accent1"/>
                </a:solidFill>
                <a:latin typeface="Arial" panose="020B0604020202020204" pitchFamily="34" charset="0"/>
                <a:cs typeface="Arial" panose="020B0604020202020204" pitchFamily="34" charset="0"/>
              </a:rPr>
              <a:t>C</a:t>
            </a:r>
          </a:p>
        </p:txBody>
      </p:sp>
      <p:sp>
        <p:nvSpPr>
          <p:cNvPr id="19" name="Textfeld 18">
            <a:extLst>
              <a:ext uri="{FF2B5EF4-FFF2-40B4-BE49-F238E27FC236}">
                <a16:creationId xmlns:a16="http://schemas.microsoft.com/office/drawing/2014/main" id="{25E469DB-B261-4C8D-A081-7EB632F0A889}"/>
              </a:ext>
            </a:extLst>
          </p:cNvPr>
          <p:cNvSpPr txBox="1"/>
          <p:nvPr/>
        </p:nvSpPr>
        <p:spPr>
          <a:xfrm>
            <a:off x="2654233" y="1064689"/>
            <a:ext cx="754952" cy="1246210"/>
          </a:xfrm>
          <a:prstGeom prst="rect">
            <a:avLst/>
          </a:prstGeom>
          <a:noFill/>
        </p:spPr>
        <p:txBody>
          <a:bodyPr vert="horz" wrap="none" lIns="0" tIns="0" rIns="0" bIns="0" rtlCol="0">
            <a:noAutofit/>
          </a:bodyPr>
          <a:lstStyle/>
          <a:p>
            <a:pPr algn="ctr"/>
            <a:r>
              <a:rPr lang="en-US" sz="5400" dirty="0">
                <a:solidFill>
                  <a:schemeClr val="accent1"/>
                </a:solidFill>
                <a:latin typeface="Arial" panose="020B0604020202020204" pitchFamily="34" charset="0"/>
                <a:cs typeface="Arial" panose="020B0604020202020204" pitchFamily="34" charset="0"/>
              </a:rPr>
              <a:t>U</a:t>
            </a:r>
          </a:p>
        </p:txBody>
      </p:sp>
      <p:sp>
        <p:nvSpPr>
          <p:cNvPr id="20" name="Textfeld 19">
            <a:extLst>
              <a:ext uri="{FF2B5EF4-FFF2-40B4-BE49-F238E27FC236}">
                <a16:creationId xmlns:a16="http://schemas.microsoft.com/office/drawing/2014/main" id="{10CE31D2-AC1B-4AEA-BDB1-20650DE2D598}"/>
              </a:ext>
            </a:extLst>
          </p:cNvPr>
          <p:cNvSpPr txBox="1"/>
          <p:nvPr/>
        </p:nvSpPr>
        <p:spPr>
          <a:xfrm>
            <a:off x="1079509" y="2715157"/>
            <a:ext cx="590655" cy="1246210"/>
          </a:xfrm>
          <a:prstGeom prst="rect">
            <a:avLst/>
          </a:prstGeom>
          <a:noFill/>
        </p:spPr>
        <p:txBody>
          <a:bodyPr vert="horz" wrap="none" lIns="0" tIns="0" rIns="0" bIns="0" rtlCol="0">
            <a:noAutofit/>
          </a:bodyPr>
          <a:lstStyle/>
          <a:p>
            <a:pPr algn="ctr"/>
            <a:r>
              <a:rPr lang="en-US" sz="5400" dirty="0">
                <a:solidFill>
                  <a:schemeClr val="bg1"/>
                </a:solidFill>
                <a:latin typeface="Arial" panose="020B0604020202020204" pitchFamily="34" charset="0"/>
                <a:cs typeface="Arial" panose="020B0604020202020204" pitchFamily="34" charset="0"/>
              </a:rPr>
              <a:t>D</a:t>
            </a:r>
          </a:p>
        </p:txBody>
      </p:sp>
      <p:sp>
        <p:nvSpPr>
          <p:cNvPr id="21" name="Textfeld 20">
            <a:extLst>
              <a:ext uri="{FF2B5EF4-FFF2-40B4-BE49-F238E27FC236}">
                <a16:creationId xmlns:a16="http://schemas.microsoft.com/office/drawing/2014/main" id="{A739A6AE-6A59-4DEA-9780-87169CE4DC9A}"/>
              </a:ext>
            </a:extLst>
          </p:cNvPr>
          <p:cNvSpPr txBox="1"/>
          <p:nvPr/>
        </p:nvSpPr>
        <p:spPr>
          <a:xfrm>
            <a:off x="2815813" y="2715157"/>
            <a:ext cx="431789" cy="1246210"/>
          </a:xfrm>
          <a:prstGeom prst="rect">
            <a:avLst/>
          </a:prstGeom>
          <a:noFill/>
        </p:spPr>
        <p:txBody>
          <a:bodyPr vert="horz" wrap="none" lIns="0" tIns="0" rIns="0" bIns="0" rtlCol="0">
            <a:noAutofit/>
          </a:bodyPr>
          <a:lstStyle/>
          <a:p>
            <a:pPr algn="ctr"/>
            <a:r>
              <a:rPr lang="en-US" sz="5400" dirty="0">
                <a:solidFill>
                  <a:schemeClr val="accent1"/>
                </a:solidFill>
                <a:latin typeface="Arial" panose="020B0604020202020204" pitchFamily="34" charset="0"/>
                <a:cs typeface="Arial" panose="020B0604020202020204" pitchFamily="34" charset="0"/>
              </a:rPr>
              <a:t>O</a:t>
            </a:r>
          </a:p>
        </p:txBody>
      </p:sp>
      <p:sp>
        <p:nvSpPr>
          <p:cNvPr id="22" name="MIO_TEXTBOX_BODY">
            <a:extLst>
              <a:ext uri="{FF2B5EF4-FFF2-40B4-BE49-F238E27FC236}">
                <a16:creationId xmlns:a16="http://schemas.microsoft.com/office/drawing/2014/main" id="{5D02B81C-7669-4486-AA53-3F445A5CBFFB}"/>
              </a:ext>
            </a:extLst>
          </p:cNvPr>
          <p:cNvSpPr txBox="1"/>
          <p:nvPr/>
        </p:nvSpPr>
        <p:spPr>
          <a:xfrm>
            <a:off x="5010317" y="1040850"/>
            <a:ext cx="3557421" cy="3292434"/>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sz="1800" dirty="0">
                <a:solidFill>
                  <a:schemeClr val="accent5">
                    <a:lumMod val="50000"/>
                  </a:schemeClr>
                </a:solidFill>
              </a:rPr>
              <a:t>Disinterestedness</a:t>
            </a:r>
            <a:endParaRPr lang="en-US" sz="1200" dirty="0">
              <a:solidFill>
                <a:schemeClr val="accent5">
                  <a:lumMod val="50000"/>
                </a:schemeClr>
              </a:solidFill>
            </a:endParaRPr>
          </a:p>
          <a:p>
            <a:pPr marL="0" indent="0">
              <a:buSzPct val="100000"/>
              <a:buNone/>
            </a:pPr>
            <a:r>
              <a:rPr lang="en-US" sz="1400" dirty="0">
                <a:latin typeface="Calibri" panose="020F0502020204030204" pitchFamily="34" charset="0"/>
                <a:ea typeface="Calibri" panose="020F0502020204030204" pitchFamily="34" charset="0"/>
              </a:rPr>
              <a:t>S</a:t>
            </a:r>
            <a:r>
              <a:rPr lang="en-US" sz="1400" dirty="0">
                <a:effectLst/>
                <a:latin typeface="Calibri" panose="020F0502020204030204" pitchFamily="34" charset="0"/>
                <a:ea typeface="Calibri" panose="020F0502020204030204" pitchFamily="34" charset="0"/>
              </a:rPr>
              <a:t>uggests that scientists should strive to be impartial and unbiased in their research, avoiding conflicts of interest and focusing solely on the pursuit of truth. In the context of academic publishing, this means promoting transparency in funding and disclosure of potential conflicts of interest, as well as ensuring editorial independence and avoiding the influence of commercial interests in publishing decisions.</a:t>
            </a:r>
            <a:r>
              <a:rPr lang="en-US" sz="1400" dirty="0">
                <a:effectLst/>
              </a:rPr>
              <a:t> </a:t>
            </a:r>
            <a:endParaRPr lang="en-US" sz="1400" dirty="0"/>
          </a:p>
        </p:txBody>
      </p:sp>
      <p:sp>
        <p:nvSpPr>
          <p:cNvPr id="3" name="EMPOWER_LAYOUTTOOLS_FIT_TO_AREA" hidden="1">
            <a:extLst>
              <a:ext uri="{FF2B5EF4-FFF2-40B4-BE49-F238E27FC236}">
                <a16:creationId xmlns:a16="http://schemas.microsoft.com/office/drawing/2014/main" id="{043B5919-B191-4E2D-B227-8CAB46F107A7}"/>
              </a:ext>
            </a:extLst>
          </p:cNvPr>
          <p:cNvSpPr/>
          <p:nvPr>
            <p:custDataLst>
              <p:tags r:id="rId2"/>
            </p:custDataLst>
          </p:nvPr>
        </p:nvSpPr>
        <p:spPr>
          <a:xfrm>
            <a:off x="-591623" y="-1522440"/>
            <a:ext cx="0" cy="0"/>
          </a:xfrm>
          <a:prstGeom prst="rect">
            <a:avLst/>
          </a:prstGeom>
          <a:solidFill>
            <a:schemeClr val="bg2"/>
          </a:solidFill>
          <a:ln w="9525" cap="flat" cmpd="sng" algn="ctr">
            <a:noFill/>
            <a:prstDash val="solid"/>
          </a:ln>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900" tIns="72900" rIns="72900" bIns="72900" rtlCol="0" anchor="ctr"/>
          <a:lstStyle/>
          <a:p>
            <a:pPr algn="ctr" defTabSz="364500"/>
            <a:endParaRPr lang="en-US" sz="1200" dirty="0">
              <a:solidFill>
                <a:schemeClr val="tx1"/>
              </a:solidFill>
            </a:endParaRPr>
          </a:p>
        </p:txBody>
      </p:sp>
      <p:sp>
        <p:nvSpPr>
          <p:cNvPr id="18" name="Textfeld 9">
            <a:extLst>
              <a:ext uri="{FF2B5EF4-FFF2-40B4-BE49-F238E27FC236}">
                <a16:creationId xmlns:a16="http://schemas.microsoft.com/office/drawing/2014/main" id="{A95F619F-FD2B-4742-99A7-641EC7975A5D}"/>
              </a:ext>
            </a:extLst>
          </p:cNvPr>
          <p:cNvSpPr txBox="1"/>
          <p:nvPr/>
        </p:nvSpPr>
        <p:spPr>
          <a:xfrm>
            <a:off x="585848" y="2290726"/>
            <a:ext cx="1577973" cy="242319"/>
          </a:xfrm>
          <a:prstGeom prst="rect">
            <a:avLst/>
          </a:prstGeom>
          <a:noFill/>
        </p:spPr>
        <p:txBody>
          <a:bodyPr vert="horz" wrap="none" lIns="0" tIns="0" rIns="0" bIns="0" rtlCol="0">
            <a:normAutofit/>
          </a:bodyPr>
          <a:lstStyle/>
          <a:p>
            <a:pPr algn="ctr"/>
            <a:r>
              <a:rPr lang="en-US" sz="1400" dirty="0">
                <a:effectLst/>
                <a:latin typeface="Calibri" panose="020F0502020204030204" pitchFamily="34" charset="0"/>
                <a:ea typeface="Calibri" panose="020F0502020204030204" pitchFamily="34" charset="0"/>
              </a:rPr>
              <a:t>Communism</a:t>
            </a:r>
            <a:endParaRPr lang="en-US" sz="1400" dirty="0">
              <a:latin typeface="+mj-lt"/>
              <a:cs typeface="Arial" panose="020B0604020202020204" pitchFamily="34" charset="0"/>
            </a:endParaRPr>
          </a:p>
        </p:txBody>
      </p:sp>
      <p:sp>
        <p:nvSpPr>
          <p:cNvPr id="23" name="Textfeld 10">
            <a:extLst>
              <a:ext uri="{FF2B5EF4-FFF2-40B4-BE49-F238E27FC236}">
                <a16:creationId xmlns:a16="http://schemas.microsoft.com/office/drawing/2014/main" id="{41300861-5557-45E4-BB13-709A4A6A4F15}"/>
              </a:ext>
            </a:extLst>
          </p:cNvPr>
          <p:cNvSpPr txBox="1"/>
          <p:nvPr/>
        </p:nvSpPr>
        <p:spPr>
          <a:xfrm>
            <a:off x="2242721" y="2290726"/>
            <a:ext cx="1577973" cy="242319"/>
          </a:xfrm>
          <a:prstGeom prst="rect">
            <a:avLst/>
          </a:prstGeom>
          <a:noFill/>
        </p:spPr>
        <p:txBody>
          <a:bodyPr vert="horz" wrap="none" lIns="0" tIns="0" rIns="0" bIns="0" rtlCol="0">
            <a:normAutofit/>
          </a:bodyPr>
          <a:lstStyle>
            <a:defPPr>
              <a:defRPr lang="de-DE"/>
            </a:defPPr>
            <a:lvl1pPr algn="ctr">
              <a:defRPr sz="1400">
                <a:latin typeface="+mj-lt"/>
                <a:cs typeface="Segoe UI Light" panose="020B0502040204020203" pitchFamily="34" charset="0"/>
              </a:defRPr>
            </a:lvl1pPr>
          </a:lstStyle>
          <a:p>
            <a:r>
              <a:rPr lang="en-US" sz="1400" dirty="0">
                <a:effectLst/>
                <a:latin typeface="Calibri" panose="020F0502020204030204" pitchFamily="34" charset="0"/>
                <a:ea typeface="Calibri" panose="020F0502020204030204" pitchFamily="34" charset="0"/>
              </a:rPr>
              <a:t>Universalism</a:t>
            </a:r>
          </a:p>
        </p:txBody>
      </p:sp>
      <p:sp>
        <p:nvSpPr>
          <p:cNvPr id="24" name="Textfeld 11">
            <a:extLst>
              <a:ext uri="{FF2B5EF4-FFF2-40B4-BE49-F238E27FC236}">
                <a16:creationId xmlns:a16="http://schemas.microsoft.com/office/drawing/2014/main" id="{E1BCE35E-2B6F-4C82-B817-D0B6E816C4D5}"/>
              </a:ext>
            </a:extLst>
          </p:cNvPr>
          <p:cNvSpPr txBox="1"/>
          <p:nvPr/>
        </p:nvSpPr>
        <p:spPr>
          <a:xfrm>
            <a:off x="585848" y="3941195"/>
            <a:ext cx="1577973" cy="242319"/>
          </a:xfrm>
          <a:prstGeom prst="rect">
            <a:avLst/>
          </a:prstGeom>
          <a:noFill/>
        </p:spPr>
        <p:txBody>
          <a:bodyPr vert="horz" wrap="none" lIns="0" tIns="0" rIns="0" bIns="0" rtlCol="0">
            <a:normAutofit/>
          </a:bodyPr>
          <a:lstStyle>
            <a:defPPr>
              <a:defRPr lang="de-DE"/>
            </a:defPPr>
            <a:lvl1pPr algn="ctr">
              <a:defRPr sz="1400">
                <a:latin typeface="+mj-lt"/>
                <a:cs typeface="Segoe UI Light" panose="020B0502040204020203" pitchFamily="34" charset="0"/>
              </a:defRPr>
            </a:lvl1pPr>
          </a:lstStyle>
          <a:p>
            <a:r>
              <a:rPr lang="en-US" sz="1400" dirty="0">
                <a:solidFill>
                  <a:schemeClr val="bg1"/>
                </a:solidFill>
                <a:effectLst/>
                <a:latin typeface="Calibri" panose="020F0502020204030204" pitchFamily="34" charset="0"/>
                <a:ea typeface="Calibri" panose="020F0502020204030204" pitchFamily="34" charset="0"/>
              </a:rPr>
              <a:t>Disinterestedness</a:t>
            </a:r>
            <a:endParaRPr lang="en-US" dirty="0">
              <a:solidFill>
                <a:schemeClr val="bg1"/>
              </a:solidFill>
              <a:cs typeface="Arial" panose="020B0604020202020204" pitchFamily="34" charset="0"/>
            </a:endParaRPr>
          </a:p>
        </p:txBody>
      </p:sp>
      <p:sp>
        <p:nvSpPr>
          <p:cNvPr id="4" name="Textfeld 12">
            <a:extLst>
              <a:ext uri="{FF2B5EF4-FFF2-40B4-BE49-F238E27FC236}">
                <a16:creationId xmlns:a16="http://schemas.microsoft.com/office/drawing/2014/main" id="{3D0FCE96-B6CE-36F8-F095-B96D7447B005}"/>
              </a:ext>
            </a:extLst>
          </p:cNvPr>
          <p:cNvSpPr txBox="1"/>
          <p:nvPr/>
        </p:nvSpPr>
        <p:spPr>
          <a:xfrm>
            <a:off x="2242721" y="3925484"/>
            <a:ext cx="1656873" cy="242319"/>
          </a:xfrm>
          <a:prstGeom prst="rect">
            <a:avLst/>
          </a:prstGeom>
          <a:noFill/>
        </p:spPr>
        <p:txBody>
          <a:bodyPr vert="horz" wrap="none" lIns="0" tIns="0" rIns="0" bIns="0" rtlCol="0">
            <a:normAutofit/>
          </a:bodyPr>
          <a:lstStyle>
            <a:defPPr>
              <a:defRPr lang="de-DE"/>
            </a:defPPr>
            <a:lvl1pPr algn="ctr">
              <a:defRPr sz="1400">
                <a:latin typeface="+mj-lt"/>
                <a:cs typeface="Segoe UI Light" panose="020B0502040204020203" pitchFamily="34" charset="0"/>
              </a:defRPr>
            </a:lvl1pPr>
          </a:lstStyle>
          <a:p>
            <a:r>
              <a:rPr lang="en-US" sz="1400" dirty="0">
                <a:effectLst/>
                <a:latin typeface="Calibri" panose="020F0502020204030204" pitchFamily="34" charset="0"/>
                <a:ea typeface="Calibri" panose="020F0502020204030204" pitchFamily="34" charset="0"/>
              </a:rPr>
              <a:t>Organized Skepticism</a:t>
            </a:r>
            <a:r>
              <a:rPr lang="en-US" dirty="0">
                <a:effectLst/>
              </a:rPr>
              <a:t> </a:t>
            </a:r>
            <a:endParaRPr lang="en-US" dirty="0"/>
          </a:p>
        </p:txBody>
      </p:sp>
    </p:spTree>
    <p:custDataLst>
      <p:tags r:id="rId1"/>
    </p:custDataLst>
    <p:extLst>
      <p:ext uri="{BB962C8B-B14F-4D97-AF65-F5344CB8AC3E}">
        <p14:creationId xmlns:p14="http://schemas.microsoft.com/office/powerpoint/2010/main" val="31227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MIO_SHADOWBOX">
            <a:extLst>
              <a:ext uri="{FF2B5EF4-FFF2-40B4-BE49-F238E27FC236}">
                <a16:creationId xmlns:a16="http://schemas.microsoft.com/office/drawing/2014/main" id="{7D1F5A7A-B4CD-43FC-B90A-965321E9AD7F}"/>
              </a:ext>
            </a:extLst>
          </p:cNvPr>
          <p:cNvSpPr>
            <a:spLocks noChangeAspect="1"/>
          </p:cNvSpPr>
          <p:nvPr/>
        </p:nvSpPr>
        <p:spPr>
          <a:xfrm>
            <a:off x="2242721" y="2618329"/>
            <a:ext cx="1577974" cy="1562414"/>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lIns="270000" tIns="135000" rIns="270000" bIns="135000" rtlCol="0" anchor="ctr">
            <a:noAutofit/>
          </a:bodyPr>
          <a:lstStyle/>
          <a:p>
            <a:pPr algn="ctr">
              <a:lnSpc>
                <a:spcPct val="120000"/>
              </a:lnSpc>
              <a:spcBef>
                <a:spcPts val="900"/>
              </a:spcBef>
              <a:spcAft>
                <a:spcPts val="225"/>
              </a:spcAft>
              <a:buClr>
                <a:srgbClr val="123F6E"/>
              </a:buClr>
            </a:pPr>
            <a:endParaRPr lang="en-US" sz="1200" dirty="0">
              <a:solidFill>
                <a:prstClr val="black"/>
              </a:solidFill>
              <a:ea typeface="+mj-ea"/>
              <a:cs typeface="Arial" panose="020B0604020202020204" pitchFamily="34" charset="0"/>
            </a:endParaRPr>
          </a:p>
        </p:txBody>
      </p:sp>
      <p:sp>
        <p:nvSpPr>
          <p:cNvPr id="28" name="MIO_SHADOWBOX">
            <a:extLst>
              <a:ext uri="{FF2B5EF4-FFF2-40B4-BE49-F238E27FC236}">
                <a16:creationId xmlns:a16="http://schemas.microsoft.com/office/drawing/2014/main" id="{EF614170-783C-4930-9373-447C14ED17FA}"/>
              </a:ext>
            </a:extLst>
          </p:cNvPr>
          <p:cNvSpPr>
            <a:spLocks noChangeAspect="1"/>
          </p:cNvSpPr>
          <p:nvPr/>
        </p:nvSpPr>
        <p:spPr>
          <a:xfrm>
            <a:off x="585848" y="2618329"/>
            <a:ext cx="1577974" cy="156241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lIns="270000" tIns="135000" rIns="270000" bIns="135000" rtlCol="0" anchor="ctr">
            <a:noAutofit/>
          </a:bodyPr>
          <a:lstStyle/>
          <a:p>
            <a:pPr algn="ctr">
              <a:lnSpc>
                <a:spcPct val="120000"/>
              </a:lnSpc>
              <a:spcBef>
                <a:spcPts val="900"/>
              </a:spcBef>
              <a:spcAft>
                <a:spcPts val="225"/>
              </a:spcAft>
              <a:buClr>
                <a:srgbClr val="123F6E"/>
              </a:buClr>
            </a:pPr>
            <a:endParaRPr lang="en-US" sz="1200" dirty="0">
              <a:solidFill>
                <a:prstClr val="black"/>
              </a:solidFill>
              <a:ea typeface="+mj-ea"/>
              <a:cs typeface="Arial" panose="020B0604020202020204" pitchFamily="34" charset="0"/>
            </a:endParaRPr>
          </a:p>
        </p:txBody>
      </p:sp>
      <p:sp>
        <p:nvSpPr>
          <p:cNvPr id="29" name="MIO_SHADOWBOX">
            <a:extLst>
              <a:ext uri="{FF2B5EF4-FFF2-40B4-BE49-F238E27FC236}">
                <a16:creationId xmlns:a16="http://schemas.microsoft.com/office/drawing/2014/main" id="{0A041926-9D08-4D26-9C92-C6B6830E1D3D}"/>
              </a:ext>
            </a:extLst>
          </p:cNvPr>
          <p:cNvSpPr>
            <a:spLocks noChangeAspect="1"/>
          </p:cNvSpPr>
          <p:nvPr/>
        </p:nvSpPr>
        <p:spPr>
          <a:xfrm>
            <a:off x="2242721" y="970100"/>
            <a:ext cx="1577974" cy="156241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lIns="270000" tIns="135000" rIns="270000" bIns="135000" rtlCol="0" anchor="ctr">
            <a:noAutofit/>
          </a:bodyPr>
          <a:lstStyle/>
          <a:p>
            <a:pPr algn="ctr">
              <a:lnSpc>
                <a:spcPct val="120000"/>
              </a:lnSpc>
              <a:spcBef>
                <a:spcPts val="900"/>
              </a:spcBef>
              <a:spcAft>
                <a:spcPts val="225"/>
              </a:spcAft>
              <a:buClr>
                <a:srgbClr val="123F6E"/>
              </a:buClr>
            </a:pPr>
            <a:endParaRPr lang="en-US" sz="1200" dirty="0">
              <a:solidFill>
                <a:prstClr val="black"/>
              </a:solidFill>
              <a:ea typeface="+mj-ea"/>
              <a:cs typeface="Arial" panose="020B0604020202020204" pitchFamily="34" charset="0"/>
            </a:endParaRPr>
          </a:p>
        </p:txBody>
      </p:sp>
      <p:sp>
        <p:nvSpPr>
          <p:cNvPr id="30" name="MIO_SHADOWBOX">
            <a:extLst>
              <a:ext uri="{FF2B5EF4-FFF2-40B4-BE49-F238E27FC236}">
                <a16:creationId xmlns:a16="http://schemas.microsoft.com/office/drawing/2014/main" id="{C16EDDED-6C70-4FAC-AD92-682391BB5B62}"/>
              </a:ext>
            </a:extLst>
          </p:cNvPr>
          <p:cNvSpPr>
            <a:spLocks noChangeAspect="1"/>
          </p:cNvSpPr>
          <p:nvPr/>
        </p:nvSpPr>
        <p:spPr>
          <a:xfrm>
            <a:off x="585848" y="970100"/>
            <a:ext cx="1577974" cy="156241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lIns="270000" tIns="135000" rIns="270000" bIns="135000" rtlCol="0" anchor="ctr">
            <a:noAutofit/>
          </a:bodyPr>
          <a:lstStyle/>
          <a:p>
            <a:pPr algn="ctr">
              <a:lnSpc>
                <a:spcPct val="120000"/>
              </a:lnSpc>
              <a:spcBef>
                <a:spcPts val="900"/>
              </a:spcBef>
              <a:spcAft>
                <a:spcPts val="225"/>
              </a:spcAft>
              <a:buClr>
                <a:srgbClr val="123F6E"/>
              </a:buClr>
            </a:pPr>
            <a:endParaRPr lang="en-US" sz="1200" dirty="0">
              <a:solidFill>
                <a:prstClr val="black"/>
              </a:solidFill>
              <a:ea typeface="+mj-ea"/>
              <a:cs typeface="Arial" panose="020B0604020202020204" pitchFamily="34" charset="0"/>
            </a:endParaRPr>
          </a:p>
        </p:txBody>
      </p:sp>
      <p:sp>
        <p:nvSpPr>
          <p:cNvPr id="2" name="Titel 1">
            <a:extLst>
              <a:ext uri="{FF2B5EF4-FFF2-40B4-BE49-F238E27FC236}">
                <a16:creationId xmlns:a16="http://schemas.microsoft.com/office/drawing/2014/main" id="{82AAE243-E3F6-4C79-A614-38495AB3966B}"/>
              </a:ext>
            </a:extLst>
          </p:cNvPr>
          <p:cNvSpPr>
            <a:spLocks noGrp="1"/>
          </p:cNvSpPr>
          <p:nvPr>
            <p:ph type="title"/>
          </p:nvPr>
        </p:nvSpPr>
        <p:spPr/>
        <p:txBody>
          <a:bodyPr/>
          <a:lstStyle/>
          <a:p>
            <a:r>
              <a:rPr lang="en-US" dirty="0"/>
              <a:t>CUDOs</a:t>
            </a:r>
          </a:p>
        </p:txBody>
      </p:sp>
      <p:sp>
        <p:nvSpPr>
          <p:cNvPr id="17" name="Textfeld 16">
            <a:extLst>
              <a:ext uri="{FF2B5EF4-FFF2-40B4-BE49-F238E27FC236}">
                <a16:creationId xmlns:a16="http://schemas.microsoft.com/office/drawing/2014/main" id="{FC376B4E-D9C3-41DD-BF0D-B79125553DD7}"/>
              </a:ext>
            </a:extLst>
          </p:cNvPr>
          <p:cNvSpPr txBox="1"/>
          <p:nvPr/>
        </p:nvSpPr>
        <p:spPr>
          <a:xfrm>
            <a:off x="1161656" y="1064689"/>
            <a:ext cx="426358" cy="1246210"/>
          </a:xfrm>
          <a:prstGeom prst="rect">
            <a:avLst/>
          </a:prstGeom>
          <a:noFill/>
        </p:spPr>
        <p:txBody>
          <a:bodyPr vert="horz" wrap="none" lIns="0" tIns="0" rIns="0" bIns="0" rtlCol="0">
            <a:noAutofit/>
          </a:bodyPr>
          <a:lstStyle/>
          <a:p>
            <a:pPr algn="ctr"/>
            <a:r>
              <a:rPr lang="en-US" sz="5400" dirty="0">
                <a:solidFill>
                  <a:schemeClr val="accent1"/>
                </a:solidFill>
                <a:latin typeface="Arial" panose="020B0604020202020204" pitchFamily="34" charset="0"/>
                <a:cs typeface="Arial" panose="020B0604020202020204" pitchFamily="34" charset="0"/>
              </a:rPr>
              <a:t>C</a:t>
            </a:r>
          </a:p>
        </p:txBody>
      </p:sp>
      <p:sp>
        <p:nvSpPr>
          <p:cNvPr id="19" name="Textfeld 18">
            <a:extLst>
              <a:ext uri="{FF2B5EF4-FFF2-40B4-BE49-F238E27FC236}">
                <a16:creationId xmlns:a16="http://schemas.microsoft.com/office/drawing/2014/main" id="{25E469DB-B261-4C8D-A081-7EB632F0A889}"/>
              </a:ext>
            </a:extLst>
          </p:cNvPr>
          <p:cNvSpPr txBox="1"/>
          <p:nvPr/>
        </p:nvSpPr>
        <p:spPr>
          <a:xfrm>
            <a:off x="2654233" y="1064689"/>
            <a:ext cx="754952" cy="1246210"/>
          </a:xfrm>
          <a:prstGeom prst="rect">
            <a:avLst/>
          </a:prstGeom>
          <a:noFill/>
        </p:spPr>
        <p:txBody>
          <a:bodyPr vert="horz" wrap="none" lIns="0" tIns="0" rIns="0" bIns="0" rtlCol="0">
            <a:noAutofit/>
          </a:bodyPr>
          <a:lstStyle/>
          <a:p>
            <a:pPr algn="ctr"/>
            <a:r>
              <a:rPr lang="en-US" sz="5400" dirty="0">
                <a:solidFill>
                  <a:schemeClr val="accent1"/>
                </a:solidFill>
                <a:latin typeface="Arial" panose="020B0604020202020204" pitchFamily="34" charset="0"/>
                <a:cs typeface="Arial" panose="020B0604020202020204" pitchFamily="34" charset="0"/>
              </a:rPr>
              <a:t>U</a:t>
            </a:r>
          </a:p>
        </p:txBody>
      </p:sp>
      <p:sp>
        <p:nvSpPr>
          <p:cNvPr id="20" name="Textfeld 19">
            <a:extLst>
              <a:ext uri="{FF2B5EF4-FFF2-40B4-BE49-F238E27FC236}">
                <a16:creationId xmlns:a16="http://schemas.microsoft.com/office/drawing/2014/main" id="{10CE31D2-AC1B-4AEA-BDB1-20650DE2D598}"/>
              </a:ext>
            </a:extLst>
          </p:cNvPr>
          <p:cNvSpPr txBox="1"/>
          <p:nvPr/>
        </p:nvSpPr>
        <p:spPr>
          <a:xfrm>
            <a:off x="1079509" y="2715160"/>
            <a:ext cx="590655" cy="1246210"/>
          </a:xfrm>
          <a:prstGeom prst="rect">
            <a:avLst/>
          </a:prstGeom>
          <a:noFill/>
        </p:spPr>
        <p:txBody>
          <a:bodyPr vert="horz" wrap="none" lIns="0" tIns="0" rIns="0" bIns="0" rtlCol="0">
            <a:noAutofit/>
          </a:bodyPr>
          <a:lstStyle/>
          <a:p>
            <a:pPr algn="ctr"/>
            <a:r>
              <a:rPr lang="en-US" sz="5400" dirty="0">
                <a:solidFill>
                  <a:schemeClr val="accent1"/>
                </a:solidFill>
                <a:latin typeface="Arial" panose="020B0604020202020204" pitchFamily="34" charset="0"/>
                <a:cs typeface="Arial" panose="020B0604020202020204" pitchFamily="34" charset="0"/>
              </a:rPr>
              <a:t>D</a:t>
            </a:r>
          </a:p>
        </p:txBody>
      </p:sp>
      <p:sp>
        <p:nvSpPr>
          <p:cNvPr id="21" name="Textfeld 20">
            <a:extLst>
              <a:ext uri="{FF2B5EF4-FFF2-40B4-BE49-F238E27FC236}">
                <a16:creationId xmlns:a16="http://schemas.microsoft.com/office/drawing/2014/main" id="{A739A6AE-6A59-4DEA-9780-87169CE4DC9A}"/>
              </a:ext>
            </a:extLst>
          </p:cNvPr>
          <p:cNvSpPr txBox="1"/>
          <p:nvPr/>
        </p:nvSpPr>
        <p:spPr>
          <a:xfrm>
            <a:off x="2815813" y="2715160"/>
            <a:ext cx="431789" cy="1246210"/>
          </a:xfrm>
          <a:prstGeom prst="rect">
            <a:avLst/>
          </a:prstGeom>
          <a:noFill/>
        </p:spPr>
        <p:txBody>
          <a:bodyPr vert="horz" wrap="none" lIns="0" tIns="0" rIns="0" bIns="0" rtlCol="0">
            <a:noAutofit/>
          </a:bodyPr>
          <a:lstStyle/>
          <a:p>
            <a:pPr algn="ctr"/>
            <a:r>
              <a:rPr lang="en-US" sz="5400" dirty="0">
                <a:solidFill>
                  <a:schemeClr val="bg1"/>
                </a:solidFill>
                <a:latin typeface="Arial" panose="020B0604020202020204" pitchFamily="34" charset="0"/>
                <a:cs typeface="Arial" panose="020B0604020202020204" pitchFamily="34" charset="0"/>
              </a:rPr>
              <a:t>O</a:t>
            </a:r>
          </a:p>
        </p:txBody>
      </p:sp>
      <p:sp>
        <p:nvSpPr>
          <p:cNvPr id="22" name="MIO_TEXTBOX_BODY">
            <a:extLst>
              <a:ext uri="{FF2B5EF4-FFF2-40B4-BE49-F238E27FC236}">
                <a16:creationId xmlns:a16="http://schemas.microsoft.com/office/drawing/2014/main" id="{5D02B81C-7669-4486-AA53-3F445A5CBFFB}"/>
              </a:ext>
            </a:extLst>
          </p:cNvPr>
          <p:cNvSpPr txBox="1"/>
          <p:nvPr/>
        </p:nvSpPr>
        <p:spPr>
          <a:xfrm>
            <a:off x="5010317" y="1040850"/>
            <a:ext cx="3557421" cy="3292434"/>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sz="1800" dirty="0">
                <a:solidFill>
                  <a:schemeClr val="accent5">
                    <a:lumMod val="50000"/>
                  </a:schemeClr>
                </a:solidFill>
              </a:rPr>
              <a:t>Organized Skepticism</a:t>
            </a:r>
          </a:p>
          <a:p>
            <a:pPr marL="0" indent="0">
              <a:buSzPct val="100000"/>
              <a:buNone/>
            </a:pPr>
            <a:r>
              <a:rPr lang="en-US" sz="1400" dirty="0">
                <a:latin typeface="Calibri" panose="020F0502020204030204" pitchFamily="34" charset="0"/>
                <a:ea typeface="Calibri" panose="020F0502020204030204" pitchFamily="34" charset="0"/>
              </a:rPr>
              <a:t>H</a:t>
            </a:r>
            <a:r>
              <a:rPr lang="en-US" sz="1400" dirty="0">
                <a:effectLst/>
                <a:latin typeface="Calibri" panose="020F0502020204030204" pitchFamily="34" charset="0"/>
                <a:ea typeface="Calibri" panose="020F0502020204030204" pitchFamily="34" charset="0"/>
              </a:rPr>
              <a:t>olds that scientific knowledge is tentative and subject to revision based on new evidence and critical evaluation. In the context of academic publishing, this means promoting transparent and reproducible research practices, encouraging open peer review, and fostering a culture of continuous improvement and correction.</a:t>
            </a:r>
            <a:r>
              <a:rPr lang="en-US" sz="1400" dirty="0">
                <a:effectLst/>
              </a:rPr>
              <a:t> </a:t>
            </a:r>
            <a:endParaRPr lang="en-US" sz="1400" dirty="0">
              <a:solidFill>
                <a:schemeClr val="accent5">
                  <a:lumMod val="50000"/>
                </a:schemeClr>
              </a:solidFill>
            </a:endParaRPr>
          </a:p>
          <a:p>
            <a:pPr marL="0" indent="0">
              <a:buSzPct val="100000"/>
              <a:buNone/>
            </a:pPr>
            <a:endParaRPr lang="en-US" sz="1200" dirty="0">
              <a:solidFill>
                <a:schemeClr val="accent5">
                  <a:lumMod val="50000"/>
                </a:schemeClr>
              </a:solidFill>
            </a:endParaRPr>
          </a:p>
        </p:txBody>
      </p:sp>
      <p:sp>
        <p:nvSpPr>
          <p:cNvPr id="3" name="EMPOWER_LAYOUTTOOLS_FIT_TO_AREA" hidden="1">
            <a:extLst>
              <a:ext uri="{FF2B5EF4-FFF2-40B4-BE49-F238E27FC236}">
                <a16:creationId xmlns:a16="http://schemas.microsoft.com/office/drawing/2014/main" id="{043B5919-B191-4E2D-B227-8CAB46F107A7}"/>
              </a:ext>
            </a:extLst>
          </p:cNvPr>
          <p:cNvSpPr/>
          <p:nvPr>
            <p:custDataLst>
              <p:tags r:id="rId2"/>
            </p:custDataLst>
          </p:nvPr>
        </p:nvSpPr>
        <p:spPr>
          <a:xfrm>
            <a:off x="-591623" y="-1522440"/>
            <a:ext cx="0" cy="0"/>
          </a:xfrm>
          <a:prstGeom prst="rect">
            <a:avLst/>
          </a:prstGeom>
          <a:solidFill>
            <a:schemeClr val="bg2"/>
          </a:solidFill>
          <a:ln w="9525" cap="flat" cmpd="sng" algn="ctr">
            <a:noFill/>
            <a:prstDash val="solid"/>
          </a:ln>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900" tIns="72900" rIns="72900" bIns="72900" rtlCol="0" anchor="ctr"/>
          <a:lstStyle/>
          <a:p>
            <a:pPr algn="ctr" defTabSz="364500"/>
            <a:endParaRPr lang="en-US" sz="1200" dirty="0">
              <a:solidFill>
                <a:schemeClr val="tx1"/>
              </a:solidFill>
            </a:endParaRPr>
          </a:p>
        </p:txBody>
      </p:sp>
      <p:sp>
        <p:nvSpPr>
          <p:cNvPr id="18" name="Textfeld 9">
            <a:extLst>
              <a:ext uri="{FF2B5EF4-FFF2-40B4-BE49-F238E27FC236}">
                <a16:creationId xmlns:a16="http://schemas.microsoft.com/office/drawing/2014/main" id="{DFF73C67-90F9-42A8-8618-00C657F97269}"/>
              </a:ext>
            </a:extLst>
          </p:cNvPr>
          <p:cNvSpPr txBox="1"/>
          <p:nvPr/>
        </p:nvSpPr>
        <p:spPr>
          <a:xfrm>
            <a:off x="585848" y="2290726"/>
            <a:ext cx="1577973" cy="242319"/>
          </a:xfrm>
          <a:prstGeom prst="rect">
            <a:avLst/>
          </a:prstGeom>
          <a:noFill/>
        </p:spPr>
        <p:txBody>
          <a:bodyPr vert="horz" wrap="none" lIns="0" tIns="0" rIns="0" bIns="0" rtlCol="0">
            <a:normAutofit/>
          </a:bodyPr>
          <a:lstStyle/>
          <a:p>
            <a:pPr algn="ctr"/>
            <a:r>
              <a:rPr lang="en-US" sz="1400" dirty="0">
                <a:effectLst/>
                <a:latin typeface="Calibri" panose="020F0502020204030204" pitchFamily="34" charset="0"/>
                <a:ea typeface="Calibri" panose="020F0502020204030204" pitchFamily="34" charset="0"/>
              </a:rPr>
              <a:t>Communism</a:t>
            </a:r>
            <a:endParaRPr lang="en-US" sz="1400" dirty="0">
              <a:latin typeface="+mj-lt"/>
              <a:cs typeface="Arial" panose="020B0604020202020204" pitchFamily="34" charset="0"/>
            </a:endParaRPr>
          </a:p>
        </p:txBody>
      </p:sp>
      <p:sp>
        <p:nvSpPr>
          <p:cNvPr id="23" name="Textfeld 10">
            <a:extLst>
              <a:ext uri="{FF2B5EF4-FFF2-40B4-BE49-F238E27FC236}">
                <a16:creationId xmlns:a16="http://schemas.microsoft.com/office/drawing/2014/main" id="{2790D6E0-AD66-4D77-B687-25212B5E38A9}"/>
              </a:ext>
            </a:extLst>
          </p:cNvPr>
          <p:cNvSpPr txBox="1"/>
          <p:nvPr/>
        </p:nvSpPr>
        <p:spPr>
          <a:xfrm>
            <a:off x="2242721" y="2290726"/>
            <a:ext cx="1577973" cy="242319"/>
          </a:xfrm>
          <a:prstGeom prst="rect">
            <a:avLst/>
          </a:prstGeom>
          <a:noFill/>
        </p:spPr>
        <p:txBody>
          <a:bodyPr vert="horz" wrap="none" lIns="0" tIns="0" rIns="0" bIns="0" rtlCol="0">
            <a:normAutofit/>
          </a:bodyPr>
          <a:lstStyle>
            <a:defPPr>
              <a:defRPr lang="de-DE"/>
            </a:defPPr>
            <a:lvl1pPr algn="ctr">
              <a:defRPr sz="1400">
                <a:latin typeface="+mj-lt"/>
                <a:cs typeface="Segoe UI Light" panose="020B0502040204020203" pitchFamily="34" charset="0"/>
              </a:defRPr>
            </a:lvl1pPr>
          </a:lstStyle>
          <a:p>
            <a:r>
              <a:rPr lang="en-US" sz="1400" dirty="0">
                <a:effectLst/>
                <a:latin typeface="Calibri" panose="020F0502020204030204" pitchFamily="34" charset="0"/>
                <a:ea typeface="Calibri" panose="020F0502020204030204" pitchFamily="34" charset="0"/>
              </a:rPr>
              <a:t>Universalism</a:t>
            </a:r>
          </a:p>
          <a:p>
            <a:endParaRPr lang="en-US" dirty="0">
              <a:cs typeface="Arial" panose="020B0604020202020204" pitchFamily="34" charset="0"/>
            </a:endParaRPr>
          </a:p>
        </p:txBody>
      </p:sp>
      <p:sp>
        <p:nvSpPr>
          <p:cNvPr id="24" name="Textfeld 11">
            <a:extLst>
              <a:ext uri="{FF2B5EF4-FFF2-40B4-BE49-F238E27FC236}">
                <a16:creationId xmlns:a16="http://schemas.microsoft.com/office/drawing/2014/main" id="{66FF575E-30E7-4CD1-88B2-232648AAFC79}"/>
              </a:ext>
            </a:extLst>
          </p:cNvPr>
          <p:cNvSpPr txBox="1"/>
          <p:nvPr/>
        </p:nvSpPr>
        <p:spPr>
          <a:xfrm>
            <a:off x="585848" y="3941195"/>
            <a:ext cx="1577973" cy="242319"/>
          </a:xfrm>
          <a:prstGeom prst="rect">
            <a:avLst/>
          </a:prstGeom>
          <a:noFill/>
        </p:spPr>
        <p:txBody>
          <a:bodyPr vert="horz" wrap="none" lIns="0" tIns="0" rIns="0" bIns="0" rtlCol="0">
            <a:normAutofit/>
          </a:bodyPr>
          <a:lstStyle>
            <a:defPPr>
              <a:defRPr lang="de-DE"/>
            </a:defPPr>
            <a:lvl1pPr algn="ctr">
              <a:defRPr sz="1400">
                <a:latin typeface="+mj-lt"/>
                <a:cs typeface="Segoe UI Light" panose="020B0502040204020203" pitchFamily="34" charset="0"/>
              </a:defRPr>
            </a:lvl1pPr>
          </a:lstStyle>
          <a:p>
            <a:r>
              <a:rPr lang="en-US" sz="1400" dirty="0">
                <a:effectLst/>
                <a:latin typeface="Calibri" panose="020F0502020204030204" pitchFamily="34" charset="0"/>
                <a:ea typeface="Calibri" panose="020F0502020204030204" pitchFamily="34" charset="0"/>
              </a:rPr>
              <a:t>Disinterestedness</a:t>
            </a:r>
            <a:endParaRPr lang="en-US" dirty="0">
              <a:cs typeface="Arial" panose="020B0604020202020204" pitchFamily="34" charset="0"/>
            </a:endParaRPr>
          </a:p>
        </p:txBody>
      </p:sp>
      <p:sp>
        <p:nvSpPr>
          <p:cNvPr id="4" name="Textfeld 12">
            <a:extLst>
              <a:ext uri="{FF2B5EF4-FFF2-40B4-BE49-F238E27FC236}">
                <a16:creationId xmlns:a16="http://schemas.microsoft.com/office/drawing/2014/main" id="{F37C8743-D163-B60E-919F-FD680B769F32}"/>
              </a:ext>
            </a:extLst>
          </p:cNvPr>
          <p:cNvSpPr txBox="1"/>
          <p:nvPr/>
        </p:nvSpPr>
        <p:spPr>
          <a:xfrm>
            <a:off x="2242721" y="3925484"/>
            <a:ext cx="1656873" cy="242319"/>
          </a:xfrm>
          <a:prstGeom prst="rect">
            <a:avLst/>
          </a:prstGeom>
          <a:noFill/>
        </p:spPr>
        <p:txBody>
          <a:bodyPr vert="horz" wrap="none" lIns="0" tIns="0" rIns="0" bIns="0" rtlCol="0">
            <a:normAutofit/>
          </a:bodyPr>
          <a:lstStyle>
            <a:defPPr>
              <a:defRPr lang="de-DE"/>
            </a:defPPr>
            <a:lvl1pPr algn="ctr">
              <a:defRPr sz="1400">
                <a:latin typeface="+mj-lt"/>
                <a:cs typeface="Segoe UI Light" panose="020B0502040204020203" pitchFamily="34" charset="0"/>
              </a:defRPr>
            </a:lvl1pPr>
          </a:lstStyle>
          <a:p>
            <a:r>
              <a:rPr lang="en-US" sz="1400" dirty="0">
                <a:solidFill>
                  <a:schemeClr val="bg1"/>
                </a:solidFill>
                <a:effectLst/>
                <a:latin typeface="Calibri" panose="020F0502020204030204" pitchFamily="34" charset="0"/>
                <a:ea typeface="Calibri" panose="020F0502020204030204" pitchFamily="34" charset="0"/>
              </a:rPr>
              <a:t>Organized Skepticism</a:t>
            </a:r>
            <a:r>
              <a:rPr lang="en-US" dirty="0">
                <a:solidFill>
                  <a:schemeClr val="bg1"/>
                </a:solidFill>
                <a:effectLst/>
              </a:rPr>
              <a:t> </a:t>
            </a:r>
            <a:endParaRPr lang="en-US" dirty="0">
              <a:solidFill>
                <a:schemeClr val="bg1"/>
              </a:solidFill>
            </a:endParaRPr>
          </a:p>
        </p:txBody>
      </p:sp>
    </p:spTree>
    <p:custDataLst>
      <p:tags r:id="rId1"/>
    </p:custDataLst>
    <p:extLst>
      <p:ext uri="{BB962C8B-B14F-4D97-AF65-F5344CB8AC3E}">
        <p14:creationId xmlns:p14="http://schemas.microsoft.com/office/powerpoint/2010/main" val="395232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AAE243-E3F6-4C79-A614-38495AB3966B}"/>
              </a:ext>
            </a:extLst>
          </p:cNvPr>
          <p:cNvSpPr>
            <a:spLocks noGrp="1"/>
          </p:cNvSpPr>
          <p:nvPr>
            <p:ph type="title"/>
          </p:nvPr>
        </p:nvSpPr>
        <p:spPr/>
        <p:txBody>
          <a:bodyPr/>
          <a:lstStyle/>
          <a:p>
            <a:r>
              <a:rPr lang="en-US" dirty="0"/>
              <a:t>CUDOs</a:t>
            </a:r>
          </a:p>
        </p:txBody>
      </p:sp>
      <p:sp>
        <p:nvSpPr>
          <p:cNvPr id="29" name="MIO_SHADOWBOX">
            <a:extLst>
              <a:ext uri="{FF2B5EF4-FFF2-40B4-BE49-F238E27FC236}">
                <a16:creationId xmlns:a16="http://schemas.microsoft.com/office/drawing/2014/main" id="{0A041926-9D08-4D26-9C92-C6B6830E1D3D}"/>
              </a:ext>
            </a:extLst>
          </p:cNvPr>
          <p:cNvSpPr>
            <a:spLocks noChangeAspect="1"/>
          </p:cNvSpPr>
          <p:nvPr/>
        </p:nvSpPr>
        <p:spPr>
          <a:xfrm>
            <a:off x="2242721" y="970100"/>
            <a:ext cx="1577974" cy="156241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lIns="270000" tIns="135000" rIns="270000" bIns="135000" rtlCol="0" anchor="ctr">
            <a:noAutofit/>
          </a:bodyPr>
          <a:lstStyle/>
          <a:p>
            <a:pPr algn="ctr">
              <a:lnSpc>
                <a:spcPct val="120000"/>
              </a:lnSpc>
              <a:spcBef>
                <a:spcPts val="900"/>
              </a:spcBef>
              <a:spcAft>
                <a:spcPts val="225"/>
              </a:spcAft>
              <a:buClr>
                <a:srgbClr val="123F6E"/>
              </a:buClr>
            </a:pPr>
            <a:endParaRPr lang="en-US" sz="1200" dirty="0">
              <a:solidFill>
                <a:prstClr val="black"/>
              </a:solidFill>
              <a:ea typeface="+mj-ea"/>
              <a:cs typeface="Arial" panose="020B0604020202020204" pitchFamily="34" charset="0"/>
            </a:endParaRPr>
          </a:p>
        </p:txBody>
      </p:sp>
      <p:sp>
        <p:nvSpPr>
          <p:cNvPr id="19" name="Textfeld 18">
            <a:extLst>
              <a:ext uri="{FF2B5EF4-FFF2-40B4-BE49-F238E27FC236}">
                <a16:creationId xmlns:a16="http://schemas.microsoft.com/office/drawing/2014/main" id="{25E469DB-B261-4C8D-A081-7EB632F0A889}"/>
              </a:ext>
            </a:extLst>
          </p:cNvPr>
          <p:cNvSpPr txBox="1"/>
          <p:nvPr/>
        </p:nvSpPr>
        <p:spPr>
          <a:xfrm>
            <a:off x="2654233" y="1064689"/>
            <a:ext cx="754952" cy="1246210"/>
          </a:xfrm>
          <a:prstGeom prst="rect">
            <a:avLst/>
          </a:prstGeom>
          <a:noFill/>
        </p:spPr>
        <p:txBody>
          <a:bodyPr vert="horz" wrap="none" lIns="0" tIns="0" rIns="0" bIns="0" rtlCol="0">
            <a:noAutofit/>
          </a:bodyPr>
          <a:lstStyle/>
          <a:p>
            <a:pPr algn="ctr"/>
            <a:r>
              <a:rPr lang="en-US" sz="5400" dirty="0">
                <a:solidFill>
                  <a:schemeClr val="accent1"/>
                </a:solidFill>
                <a:latin typeface="Arial" panose="020B0604020202020204" pitchFamily="34" charset="0"/>
                <a:cs typeface="Arial" panose="020B0604020202020204" pitchFamily="34" charset="0"/>
              </a:rPr>
              <a:t>U</a:t>
            </a:r>
          </a:p>
        </p:txBody>
      </p:sp>
      <p:sp>
        <p:nvSpPr>
          <p:cNvPr id="28" name="MIO_SHADOWBOX">
            <a:extLst>
              <a:ext uri="{FF2B5EF4-FFF2-40B4-BE49-F238E27FC236}">
                <a16:creationId xmlns:a16="http://schemas.microsoft.com/office/drawing/2014/main" id="{EF614170-783C-4930-9373-447C14ED17FA}"/>
              </a:ext>
            </a:extLst>
          </p:cNvPr>
          <p:cNvSpPr>
            <a:spLocks noChangeAspect="1"/>
          </p:cNvSpPr>
          <p:nvPr/>
        </p:nvSpPr>
        <p:spPr>
          <a:xfrm>
            <a:off x="585848" y="2618324"/>
            <a:ext cx="1577974" cy="156241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lIns="270000" tIns="135000" rIns="270000" bIns="135000" rtlCol="0" anchor="ctr">
            <a:noAutofit/>
          </a:bodyPr>
          <a:lstStyle/>
          <a:p>
            <a:pPr algn="ctr">
              <a:lnSpc>
                <a:spcPct val="120000"/>
              </a:lnSpc>
              <a:spcBef>
                <a:spcPts val="900"/>
              </a:spcBef>
              <a:spcAft>
                <a:spcPts val="225"/>
              </a:spcAft>
              <a:buClr>
                <a:srgbClr val="123F6E"/>
              </a:buClr>
            </a:pPr>
            <a:endParaRPr lang="en-US" sz="1200" dirty="0">
              <a:solidFill>
                <a:prstClr val="black"/>
              </a:solidFill>
              <a:ea typeface="+mj-ea"/>
              <a:cs typeface="Arial" panose="020B0604020202020204" pitchFamily="34" charset="0"/>
            </a:endParaRPr>
          </a:p>
        </p:txBody>
      </p:sp>
      <p:sp>
        <p:nvSpPr>
          <p:cNvPr id="20" name="Textfeld 19">
            <a:extLst>
              <a:ext uri="{FF2B5EF4-FFF2-40B4-BE49-F238E27FC236}">
                <a16:creationId xmlns:a16="http://schemas.microsoft.com/office/drawing/2014/main" id="{10CE31D2-AC1B-4AEA-BDB1-20650DE2D598}"/>
              </a:ext>
            </a:extLst>
          </p:cNvPr>
          <p:cNvSpPr txBox="1"/>
          <p:nvPr/>
        </p:nvSpPr>
        <p:spPr>
          <a:xfrm>
            <a:off x="1079509" y="2715155"/>
            <a:ext cx="590655" cy="1246210"/>
          </a:xfrm>
          <a:prstGeom prst="rect">
            <a:avLst/>
          </a:prstGeom>
          <a:noFill/>
        </p:spPr>
        <p:txBody>
          <a:bodyPr vert="horz" wrap="none" lIns="0" tIns="0" rIns="0" bIns="0" rtlCol="0">
            <a:noAutofit/>
          </a:bodyPr>
          <a:lstStyle/>
          <a:p>
            <a:pPr algn="ctr"/>
            <a:r>
              <a:rPr lang="en-US" sz="5400" dirty="0">
                <a:solidFill>
                  <a:schemeClr val="accent1"/>
                </a:solidFill>
                <a:latin typeface="Arial" panose="020B0604020202020204" pitchFamily="34" charset="0"/>
                <a:cs typeface="Arial" panose="020B0604020202020204" pitchFamily="34" charset="0"/>
              </a:rPr>
              <a:t>D</a:t>
            </a:r>
          </a:p>
        </p:txBody>
      </p:sp>
      <p:sp>
        <p:nvSpPr>
          <p:cNvPr id="27" name="MIO_SHADOWBOX">
            <a:extLst>
              <a:ext uri="{FF2B5EF4-FFF2-40B4-BE49-F238E27FC236}">
                <a16:creationId xmlns:a16="http://schemas.microsoft.com/office/drawing/2014/main" id="{7D1F5A7A-B4CD-43FC-B90A-965321E9AD7F}"/>
              </a:ext>
            </a:extLst>
          </p:cNvPr>
          <p:cNvSpPr>
            <a:spLocks noChangeAspect="1"/>
          </p:cNvSpPr>
          <p:nvPr/>
        </p:nvSpPr>
        <p:spPr>
          <a:xfrm>
            <a:off x="2242721" y="2618324"/>
            <a:ext cx="1577974" cy="156241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lIns="270000" tIns="135000" rIns="270000" bIns="135000" rtlCol="0" anchor="ctr">
            <a:noAutofit/>
          </a:bodyPr>
          <a:lstStyle/>
          <a:p>
            <a:pPr algn="ctr">
              <a:lnSpc>
                <a:spcPct val="120000"/>
              </a:lnSpc>
              <a:spcBef>
                <a:spcPts val="900"/>
              </a:spcBef>
              <a:spcAft>
                <a:spcPts val="225"/>
              </a:spcAft>
              <a:buClr>
                <a:srgbClr val="123F6E"/>
              </a:buClr>
            </a:pPr>
            <a:endParaRPr lang="en-US" sz="1200" dirty="0">
              <a:solidFill>
                <a:prstClr val="black"/>
              </a:solidFill>
              <a:ea typeface="+mj-ea"/>
              <a:cs typeface="Arial" panose="020B0604020202020204" pitchFamily="34" charset="0"/>
            </a:endParaRPr>
          </a:p>
        </p:txBody>
      </p:sp>
      <p:sp>
        <p:nvSpPr>
          <p:cNvPr id="21" name="Textfeld 20">
            <a:extLst>
              <a:ext uri="{FF2B5EF4-FFF2-40B4-BE49-F238E27FC236}">
                <a16:creationId xmlns:a16="http://schemas.microsoft.com/office/drawing/2014/main" id="{A739A6AE-6A59-4DEA-9780-87169CE4DC9A}"/>
              </a:ext>
            </a:extLst>
          </p:cNvPr>
          <p:cNvSpPr txBox="1"/>
          <p:nvPr/>
        </p:nvSpPr>
        <p:spPr>
          <a:xfrm>
            <a:off x="2815813" y="2715155"/>
            <a:ext cx="431789" cy="1246210"/>
          </a:xfrm>
          <a:prstGeom prst="rect">
            <a:avLst/>
          </a:prstGeom>
          <a:noFill/>
        </p:spPr>
        <p:txBody>
          <a:bodyPr vert="horz" wrap="none" lIns="0" tIns="0" rIns="0" bIns="0" rtlCol="0">
            <a:noAutofit/>
          </a:bodyPr>
          <a:lstStyle/>
          <a:p>
            <a:pPr algn="ctr"/>
            <a:r>
              <a:rPr lang="en-US" sz="5400" dirty="0">
                <a:solidFill>
                  <a:schemeClr val="accent1"/>
                </a:solidFill>
                <a:latin typeface="Arial" panose="020B0604020202020204" pitchFamily="34" charset="0"/>
                <a:cs typeface="Arial" panose="020B0604020202020204" pitchFamily="34" charset="0"/>
              </a:rPr>
              <a:t>O</a:t>
            </a:r>
          </a:p>
        </p:txBody>
      </p:sp>
      <p:sp>
        <p:nvSpPr>
          <p:cNvPr id="22" name="MIO_TEXTBOX_BODY">
            <a:extLst>
              <a:ext uri="{FF2B5EF4-FFF2-40B4-BE49-F238E27FC236}">
                <a16:creationId xmlns:a16="http://schemas.microsoft.com/office/drawing/2014/main" id="{5D02B81C-7669-4486-AA53-3F445A5CBFFB}"/>
              </a:ext>
            </a:extLst>
          </p:cNvPr>
          <p:cNvSpPr txBox="1"/>
          <p:nvPr/>
        </p:nvSpPr>
        <p:spPr>
          <a:xfrm>
            <a:off x="5010317" y="1040850"/>
            <a:ext cx="3557421" cy="3292434"/>
          </a:xfrm>
          <a:prstGeom prst="rect">
            <a:avLst/>
          </a:prstGeom>
          <a:noFill/>
        </p:spPr>
        <p:txBody>
          <a:bodyPr wrap="square" lIns="0" tIns="0" rIns="0" bIns="0" rtlCol="0" anchor="t">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sz="1800" dirty="0">
                <a:solidFill>
                  <a:schemeClr val="accent5">
                    <a:lumMod val="50000"/>
                  </a:schemeClr>
                </a:solidFill>
              </a:rPr>
              <a:t>We should</a:t>
            </a:r>
            <a:endParaRPr lang="en-US" sz="1200" dirty="0">
              <a:solidFill>
                <a:schemeClr val="accent5">
                  <a:lumMod val="50000"/>
                </a:schemeClr>
              </a:solidFill>
            </a:endParaRPr>
          </a:p>
          <a:p>
            <a:pPr marL="342900" marR="0" lvl="0" indent="-342900">
              <a:spcBef>
                <a:spcPts val="0"/>
              </a:spcBef>
              <a:spcAft>
                <a:spcPts val="0"/>
              </a:spcAft>
              <a:buFont typeface="Symbol" pitchFamily="2" charset="2"/>
              <a:buChar char=""/>
            </a:pPr>
            <a:r>
              <a:rPr lang="en-US" sz="1800" dirty="0">
                <a:latin typeface="Calibri"/>
                <a:ea typeface="Calibri"/>
                <a:cs typeface="Calibri"/>
              </a:rPr>
              <a:t>Promote</a:t>
            </a:r>
            <a:r>
              <a:rPr lang="en-US" sz="1800" dirty="0">
                <a:effectLst/>
                <a:latin typeface="Calibri"/>
                <a:ea typeface="Calibri"/>
                <a:cs typeface="Calibri"/>
              </a:rPr>
              <a:t> open access</a:t>
            </a:r>
          </a:p>
          <a:p>
            <a:pPr marL="342900" marR="0" lvl="0" indent="-342900">
              <a:spcBef>
                <a:spcPts val="0"/>
              </a:spcBef>
              <a:spcAft>
                <a:spcPts val="0"/>
              </a:spcAft>
              <a:buFont typeface="Symbol" pitchFamily="2" charset="2"/>
              <a:buChar char=""/>
            </a:pPr>
            <a:r>
              <a:rPr lang="en-US" sz="1800" dirty="0">
                <a:latin typeface="Calibri"/>
                <a:ea typeface="Calibri"/>
                <a:cs typeface="Calibri"/>
              </a:rPr>
              <a:t>Encourage</a:t>
            </a:r>
            <a:r>
              <a:rPr lang="en-US" sz="1800" dirty="0">
                <a:effectLst/>
                <a:latin typeface="Calibri"/>
                <a:ea typeface="Calibri"/>
                <a:cs typeface="Calibri"/>
              </a:rPr>
              <a:t> diversity and inclusiveness</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rPr>
              <a:t>Ensure transparency</a:t>
            </a:r>
            <a:endParaRPr lang="en-US" sz="1800" dirty="0">
              <a:effectLst/>
              <a:latin typeface="Consolas" panose="020B0609020204030204" pitchFamily="49" charset="0"/>
              <a:ea typeface="Calibri" panose="020F0502020204030204" pitchFamily="34" charset="0"/>
            </a:endParaRP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rPr>
              <a:t>Support transparent and reproducible research practices</a:t>
            </a:r>
            <a:endParaRPr lang="en-US" sz="1800" dirty="0">
              <a:effectLst/>
              <a:latin typeface="Consolas" panose="020B0609020204030204" pitchFamily="49" charset="0"/>
              <a:ea typeface="Calibri" panose="020F0502020204030204" pitchFamily="34" charset="0"/>
            </a:endParaRPr>
          </a:p>
          <a:p>
            <a:pPr marL="342900" marR="0" lvl="0" indent="-342900">
              <a:spcBef>
                <a:spcPts val="0"/>
              </a:spcBef>
              <a:spcAft>
                <a:spcPts val="0"/>
              </a:spcAft>
              <a:buFont typeface="Symbol" pitchFamily="2" charset="2"/>
              <a:buChar char=""/>
            </a:pPr>
            <a:r>
              <a:rPr lang="en-US" sz="1800" dirty="0">
                <a:effectLst/>
                <a:latin typeface="Calibri"/>
                <a:ea typeface="Calibri"/>
                <a:cs typeface="Calibri"/>
              </a:rPr>
              <a:t>And </a:t>
            </a:r>
            <a:r>
              <a:rPr lang="en-US" sz="1800" dirty="0">
                <a:latin typeface="Calibri"/>
                <a:ea typeface="Calibri"/>
                <a:cs typeface="Calibri"/>
              </a:rPr>
              <a:t>foster</a:t>
            </a:r>
            <a:r>
              <a:rPr lang="en-US" sz="1800" dirty="0">
                <a:effectLst/>
                <a:latin typeface="Calibri"/>
                <a:ea typeface="Calibri"/>
                <a:cs typeface="Calibri"/>
              </a:rPr>
              <a:t> a culture of continuous improvement and correction</a:t>
            </a:r>
          </a:p>
        </p:txBody>
      </p:sp>
      <p:sp>
        <p:nvSpPr>
          <p:cNvPr id="3" name="EMPOWER_LAYOUTTOOLS_FIT_TO_AREA" hidden="1">
            <a:extLst>
              <a:ext uri="{FF2B5EF4-FFF2-40B4-BE49-F238E27FC236}">
                <a16:creationId xmlns:a16="http://schemas.microsoft.com/office/drawing/2014/main" id="{043B5919-B191-4E2D-B227-8CAB46F107A7}"/>
              </a:ext>
            </a:extLst>
          </p:cNvPr>
          <p:cNvSpPr/>
          <p:nvPr>
            <p:custDataLst>
              <p:tags r:id="rId2"/>
            </p:custDataLst>
          </p:nvPr>
        </p:nvSpPr>
        <p:spPr>
          <a:xfrm>
            <a:off x="-591623" y="-1522440"/>
            <a:ext cx="0" cy="0"/>
          </a:xfrm>
          <a:prstGeom prst="rect">
            <a:avLst/>
          </a:prstGeom>
          <a:solidFill>
            <a:schemeClr val="bg2"/>
          </a:solidFill>
          <a:ln w="9525" cap="flat" cmpd="sng" algn="ctr">
            <a:noFill/>
            <a:prstDash val="solid"/>
          </a:ln>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900" tIns="72900" rIns="72900" bIns="72900" rtlCol="0" anchor="ctr"/>
          <a:lstStyle/>
          <a:p>
            <a:pPr algn="ctr" defTabSz="364500"/>
            <a:endParaRPr lang="en-US" sz="1200" dirty="0">
              <a:solidFill>
                <a:schemeClr val="tx1"/>
              </a:solidFill>
            </a:endParaRPr>
          </a:p>
        </p:txBody>
      </p:sp>
      <p:sp>
        <p:nvSpPr>
          <p:cNvPr id="24" name="Textfeld 10">
            <a:extLst>
              <a:ext uri="{FF2B5EF4-FFF2-40B4-BE49-F238E27FC236}">
                <a16:creationId xmlns:a16="http://schemas.microsoft.com/office/drawing/2014/main" id="{BA37D602-2E38-4703-9D0E-B5A407539A2B}"/>
              </a:ext>
            </a:extLst>
          </p:cNvPr>
          <p:cNvSpPr txBox="1"/>
          <p:nvPr/>
        </p:nvSpPr>
        <p:spPr>
          <a:xfrm>
            <a:off x="2242721" y="2290726"/>
            <a:ext cx="1577973" cy="242319"/>
          </a:xfrm>
          <a:prstGeom prst="rect">
            <a:avLst/>
          </a:prstGeom>
          <a:noFill/>
        </p:spPr>
        <p:txBody>
          <a:bodyPr vert="horz" wrap="none" lIns="0" tIns="0" rIns="0" bIns="0" rtlCol="0">
            <a:normAutofit/>
          </a:bodyPr>
          <a:lstStyle>
            <a:defPPr>
              <a:defRPr lang="de-DE"/>
            </a:defPPr>
            <a:lvl1pPr algn="ctr">
              <a:defRPr sz="1400">
                <a:latin typeface="+mj-lt"/>
                <a:cs typeface="Segoe UI Light" panose="020B0502040204020203" pitchFamily="34" charset="0"/>
              </a:defRPr>
            </a:lvl1pPr>
          </a:lstStyle>
          <a:p>
            <a:r>
              <a:rPr lang="en-US" sz="1400" dirty="0">
                <a:effectLst/>
                <a:latin typeface="Calibri" panose="020F0502020204030204" pitchFamily="34" charset="0"/>
                <a:ea typeface="Calibri" panose="020F0502020204030204" pitchFamily="34" charset="0"/>
              </a:rPr>
              <a:t>Universalism</a:t>
            </a:r>
          </a:p>
        </p:txBody>
      </p:sp>
      <p:sp>
        <p:nvSpPr>
          <p:cNvPr id="25" name="Textfeld 11">
            <a:extLst>
              <a:ext uri="{FF2B5EF4-FFF2-40B4-BE49-F238E27FC236}">
                <a16:creationId xmlns:a16="http://schemas.microsoft.com/office/drawing/2014/main" id="{61FAD092-B635-4D3A-84EC-270CA91DA511}"/>
              </a:ext>
            </a:extLst>
          </p:cNvPr>
          <p:cNvSpPr txBox="1"/>
          <p:nvPr/>
        </p:nvSpPr>
        <p:spPr>
          <a:xfrm>
            <a:off x="585848" y="3941195"/>
            <a:ext cx="1577973" cy="242319"/>
          </a:xfrm>
          <a:prstGeom prst="rect">
            <a:avLst/>
          </a:prstGeom>
          <a:noFill/>
        </p:spPr>
        <p:txBody>
          <a:bodyPr vert="horz" wrap="none" lIns="0" tIns="0" rIns="0" bIns="0" rtlCol="0">
            <a:normAutofit/>
          </a:bodyPr>
          <a:lstStyle>
            <a:defPPr>
              <a:defRPr lang="de-DE"/>
            </a:defPPr>
            <a:lvl1pPr algn="ctr">
              <a:defRPr sz="1400">
                <a:latin typeface="+mj-lt"/>
                <a:cs typeface="Segoe UI Light" panose="020B0502040204020203" pitchFamily="34" charset="0"/>
              </a:defRPr>
            </a:lvl1pPr>
          </a:lstStyle>
          <a:p>
            <a:r>
              <a:rPr lang="en-US" sz="1400" dirty="0">
                <a:effectLst/>
                <a:latin typeface="Calibri" panose="020F0502020204030204" pitchFamily="34" charset="0"/>
                <a:ea typeface="Calibri" panose="020F0502020204030204" pitchFamily="34" charset="0"/>
              </a:rPr>
              <a:t>Disinterestedness</a:t>
            </a:r>
            <a:endParaRPr lang="en-US" dirty="0">
              <a:cs typeface="Arial" panose="020B0604020202020204" pitchFamily="34" charset="0"/>
            </a:endParaRPr>
          </a:p>
        </p:txBody>
      </p:sp>
      <p:sp>
        <p:nvSpPr>
          <p:cNvPr id="26" name="Textfeld 12">
            <a:extLst>
              <a:ext uri="{FF2B5EF4-FFF2-40B4-BE49-F238E27FC236}">
                <a16:creationId xmlns:a16="http://schemas.microsoft.com/office/drawing/2014/main" id="{E53DF04D-BA6E-469A-B880-8123A244D042}"/>
              </a:ext>
            </a:extLst>
          </p:cNvPr>
          <p:cNvSpPr txBox="1"/>
          <p:nvPr/>
        </p:nvSpPr>
        <p:spPr>
          <a:xfrm>
            <a:off x="2242721" y="3925484"/>
            <a:ext cx="1656873" cy="242319"/>
          </a:xfrm>
          <a:prstGeom prst="rect">
            <a:avLst/>
          </a:prstGeom>
          <a:noFill/>
        </p:spPr>
        <p:txBody>
          <a:bodyPr vert="horz" wrap="none" lIns="0" tIns="0" rIns="0" bIns="0" rtlCol="0">
            <a:normAutofit/>
          </a:bodyPr>
          <a:lstStyle>
            <a:defPPr>
              <a:defRPr lang="de-DE"/>
            </a:defPPr>
            <a:lvl1pPr algn="ctr">
              <a:defRPr sz="1400">
                <a:latin typeface="+mj-lt"/>
                <a:cs typeface="Segoe UI Light" panose="020B0502040204020203" pitchFamily="34" charset="0"/>
              </a:defRPr>
            </a:lvl1pPr>
          </a:lstStyle>
          <a:p>
            <a:r>
              <a:rPr lang="en-US" sz="1400" dirty="0">
                <a:effectLst/>
                <a:latin typeface="Calibri" panose="020F0502020204030204" pitchFamily="34" charset="0"/>
                <a:ea typeface="Calibri" panose="020F0502020204030204" pitchFamily="34" charset="0"/>
              </a:rPr>
              <a:t>Organized Skepticism</a:t>
            </a:r>
            <a:r>
              <a:rPr lang="en-US" dirty="0">
                <a:effectLst/>
              </a:rPr>
              <a:t> </a:t>
            </a:r>
            <a:endParaRPr lang="en-US" dirty="0"/>
          </a:p>
        </p:txBody>
      </p:sp>
      <p:sp>
        <p:nvSpPr>
          <p:cNvPr id="4" name="MIO_SHADOWBOX">
            <a:extLst>
              <a:ext uri="{FF2B5EF4-FFF2-40B4-BE49-F238E27FC236}">
                <a16:creationId xmlns:a16="http://schemas.microsoft.com/office/drawing/2014/main" id="{6124F31C-30BE-E55B-6A70-2843BE8EA75C}"/>
              </a:ext>
            </a:extLst>
          </p:cNvPr>
          <p:cNvSpPr>
            <a:spLocks noChangeAspect="1"/>
          </p:cNvSpPr>
          <p:nvPr/>
        </p:nvSpPr>
        <p:spPr>
          <a:xfrm>
            <a:off x="585848" y="970100"/>
            <a:ext cx="1577974" cy="156241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lIns="270000" tIns="135000" rIns="270000" bIns="135000" rtlCol="0" anchor="ctr">
            <a:noAutofit/>
          </a:bodyPr>
          <a:lstStyle/>
          <a:p>
            <a:pPr algn="ctr">
              <a:lnSpc>
                <a:spcPct val="120000"/>
              </a:lnSpc>
              <a:spcBef>
                <a:spcPts val="900"/>
              </a:spcBef>
              <a:spcAft>
                <a:spcPts val="225"/>
              </a:spcAft>
              <a:buClr>
                <a:srgbClr val="123F6E"/>
              </a:buClr>
            </a:pPr>
            <a:endParaRPr lang="en-US" sz="1200" dirty="0">
              <a:solidFill>
                <a:prstClr val="black"/>
              </a:solidFill>
              <a:ea typeface="+mj-ea"/>
              <a:cs typeface="Arial" panose="020B0604020202020204" pitchFamily="34" charset="0"/>
            </a:endParaRPr>
          </a:p>
        </p:txBody>
      </p:sp>
      <p:sp>
        <p:nvSpPr>
          <p:cNvPr id="5" name="Textfeld 16">
            <a:extLst>
              <a:ext uri="{FF2B5EF4-FFF2-40B4-BE49-F238E27FC236}">
                <a16:creationId xmlns:a16="http://schemas.microsoft.com/office/drawing/2014/main" id="{3117A6A3-6AEF-6660-BEEF-F82C578DD376}"/>
              </a:ext>
            </a:extLst>
          </p:cNvPr>
          <p:cNvSpPr txBox="1"/>
          <p:nvPr/>
        </p:nvSpPr>
        <p:spPr>
          <a:xfrm>
            <a:off x="1161656" y="1064689"/>
            <a:ext cx="426358" cy="1246210"/>
          </a:xfrm>
          <a:prstGeom prst="rect">
            <a:avLst/>
          </a:prstGeom>
          <a:noFill/>
        </p:spPr>
        <p:txBody>
          <a:bodyPr vert="horz" wrap="none" lIns="0" tIns="0" rIns="0" bIns="0" rtlCol="0">
            <a:noAutofit/>
          </a:bodyPr>
          <a:lstStyle/>
          <a:p>
            <a:pPr algn="ctr"/>
            <a:r>
              <a:rPr lang="en-US" sz="5400" dirty="0">
                <a:solidFill>
                  <a:schemeClr val="accent1"/>
                </a:solidFill>
                <a:latin typeface="Arial" panose="020B0604020202020204" pitchFamily="34" charset="0"/>
                <a:cs typeface="Arial" panose="020B0604020202020204" pitchFamily="34" charset="0"/>
              </a:rPr>
              <a:t>C</a:t>
            </a:r>
          </a:p>
        </p:txBody>
      </p:sp>
      <p:sp>
        <p:nvSpPr>
          <p:cNvPr id="6" name="Textfeld 9">
            <a:extLst>
              <a:ext uri="{FF2B5EF4-FFF2-40B4-BE49-F238E27FC236}">
                <a16:creationId xmlns:a16="http://schemas.microsoft.com/office/drawing/2014/main" id="{73CC2A2E-BE81-89D9-DE82-C470546A1A6C}"/>
              </a:ext>
            </a:extLst>
          </p:cNvPr>
          <p:cNvSpPr txBox="1"/>
          <p:nvPr/>
        </p:nvSpPr>
        <p:spPr>
          <a:xfrm>
            <a:off x="585848" y="2290726"/>
            <a:ext cx="1577973" cy="242319"/>
          </a:xfrm>
          <a:prstGeom prst="rect">
            <a:avLst/>
          </a:prstGeom>
          <a:noFill/>
        </p:spPr>
        <p:txBody>
          <a:bodyPr vert="horz" wrap="none" lIns="0" tIns="0" rIns="0" bIns="0" rtlCol="0">
            <a:normAutofit/>
          </a:bodyPr>
          <a:lstStyle/>
          <a:p>
            <a:pPr algn="ctr"/>
            <a:r>
              <a:rPr lang="en-US" sz="1400" dirty="0">
                <a:effectLst/>
                <a:latin typeface="Calibri" panose="020F0502020204030204" pitchFamily="34" charset="0"/>
                <a:ea typeface="Calibri" panose="020F0502020204030204" pitchFamily="34" charset="0"/>
              </a:rPr>
              <a:t>Communism</a:t>
            </a:r>
            <a:endParaRPr lang="en-US" sz="1400" dirty="0">
              <a:latin typeface="+mj-lt"/>
              <a:cs typeface="Arial" panose="020B0604020202020204" pitchFamily="34" charset="0"/>
            </a:endParaRPr>
          </a:p>
        </p:txBody>
      </p:sp>
    </p:spTree>
    <p:custDataLst>
      <p:tags r:id="rId1"/>
    </p:custDataLst>
    <p:extLst>
      <p:ext uri="{BB962C8B-B14F-4D97-AF65-F5344CB8AC3E}">
        <p14:creationId xmlns:p14="http://schemas.microsoft.com/office/powerpoint/2010/main" val="48945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DD1A47A-EDEC-4BF4-8FD5-593FE70E8A3E}"/>
              </a:ext>
            </a:extLst>
          </p:cNvPr>
          <p:cNvSpPr>
            <a:spLocks noGrp="1"/>
          </p:cNvSpPr>
          <p:nvPr>
            <p:ph type="body" sz="quarter" idx="15"/>
          </p:nvPr>
        </p:nvSpPr>
        <p:spPr>
          <a:xfrm>
            <a:off x="576264" y="1063626"/>
            <a:ext cx="7991474" cy="1565274"/>
          </a:xfrm>
        </p:spPr>
        <p:txBody>
          <a:bodyPr/>
          <a:lstStyle/>
          <a:p>
            <a:r>
              <a:rPr lang="en-US" dirty="0"/>
              <a:t>Thank you</a:t>
            </a:r>
          </a:p>
        </p:txBody>
      </p:sp>
      <p:sp>
        <p:nvSpPr>
          <p:cNvPr id="5" name="Title 4">
            <a:extLst>
              <a:ext uri="{FF2B5EF4-FFF2-40B4-BE49-F238E27FC236}">
                <a16:creationId xmlns:a16="http://schemas.microsoft.com/office/drawing/2014/main" id="{EB3D8581-D59B-4DA3-95BE-C3C23653AC10}"/>
              </a:ext>
            </a:extLst>
          </p:cNvPr>
          <p:cNvSpPr>
            <a:spLocks noGrp="1"/>
          </p:cNvSpPr>
          <p:nvPr>
            <p:ph type="title"/>
          </p:nvPr>
        </p:nvSpPr>
        <p:spPr/>
        <p:txBody>
          <a:bodyPr/>
          <a:lstStyle/>
          <a:p>
            <a:r>
              <a:rPr lang="en-US" dirty="0"/>
              <a:t>E-mail: </a:t>
            </a:r>
            <a:r>
              <a:rPr lang="en-US" dirty="0" err="1"/>
              <a:t>charlotte.wien@elsevier.com</a:t>
            </a:r>
            <a:endParaRPr lang="en-US" dirty="0"/>
          </a:p>
        </p:txBody>
      </p:sp>
    </p:spTree>
    <p:extLst>
      <p:ext uri="{BB962C8B-B14F-4D97-AF65-F5344CB8AC3E}">
        <p14:creationId xmlns:p14="http://schemas.microsoft.com/office/powerpoint/2010/main" val="240991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person, wall, indoor, posing&#10;&#10;Description automatically generated">
            <a:extLst>
              <a:ext uri="{FF2B5EF4-FFF2-40B4-BE49-F238E27FC236}">
                <a16:creationId xmlns:a16="http://schemas.microsoft.com/office/drawing/2014/main" id="{521A965F-9EA1-856D-6052-9187ED903F39}"/>
              </a:ext>
            </a:extLst>
          </p:cNvPr>
          <p:cNvPicPr>
            <a:picLocks noGrp="1" noChangeAspect="1"/>
          </p:cNvPicPr>
          <p:nvPr>
            <p:ph type="pic" sz="quarter" idx="24"/>
          </p:nvPr>
        </p:nvPicPr>
        <p:blipFill rotWithShape="1">
          <a:blip r:embed="rId3">
            <a:extLst>
              <a:ext uri="{28A0092B-C50C-407E-A947-70E740481C1C}">
                <a14:useLocalDpi xmlns:a14="http://schemas.microsoft.com/office/drawing/2010/main" val="0"/>
              </a:ext>
            </a:extLst>
          </a:blip>
          <a:srcRect l="6931" r="4183" b="2"/>
          <a:stretch/>
        </p:blipFill>
        <p:spPr>
          <a:xfrm>
            <a:off x="20" y="10"/>
            <a:ext cx="4571980" cy="5143490"/>
          </a:xfrm>
          <a:noFill/>
        </p:spPr>
      </p:pic>
      <p:sp>
        <p:nvSpPr>
          <p:cNvPr id="6" name="Rectangle 1">
            <a:extLst>
              <a:ext uri="{FF2B5EF4-FFF2-40B4-BE49-F238E27FC236}">
                <a16:creationId xmlns:a16="http://schemas.microsoft.com/office/drawing/2014/main" id="{CF05BDA4-2B62-9FB8-A31E-FC3F87263C87}"/>
              </a:ext>
            </a:extLst>
          </p:cNvPr>
          <p:cNvSpPr>
            <a:spLocks noGrp="1" noChangeArrowheads="1"/>
          </p:cNvSpPr>
          <p:nvPr>
            <p:ph type="body" sz="quarter" idx="25"/>
          </p:nvPr>
        </p:nvSpPr>
        <p:spPr bwMode="auto">
          <a:xfrm>
            <a:off x="4859338" y="835025"/>
            <a:ext cx="3681797" cy="389731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buClrTx/>
              <a:buSzTx/>
              <a:buFontTx/>
              <a:buNone/>
              <a:tabLst/>
            </a:pPr>
            <a:r>
              <a:rPr kumimoji="0" lang="en-US" altLang="en-US" b="0" i="0" u="none" strike="noStrike" cap="none" normalizeH="0" baseline="0" dirty="0">
                <a:ln>
                  <a:noFill/>
                </a:ln>
                <a:effectLst/>
              </a:rPr>
              <a:t>Dr. Charlotte Wien</a:t>
            </a:r>
          </a:p>
          <a:p>
            <a:pPr marL="285750" marR="0" lvl="0" indent="-285750" defTabSz="914400" rtl="0" eaLnBrk="0" fontAlgn="base" latinLnBrk="0" hangingPunct="0">
              <a:spcBef>
                <a:spcPct val="0"/>
              </a:spcBef>
              <a:buClrTx/>
              <a:buSzTx/>
              <a:buFont typeface="Arial" panose="020B0604020202020204" pitchFamily="34" charset="0"/>
              <a:buChar char="•"/>
              <a:tabLst/>
            </a:pPr>
            <a:r>
              <a:rPr lang="en-US" altLang="en-US" dirty="0"/>
              <a:t>P</a:t>
            </a:r>
            <a:r>
              <a:rPr kumimoji="0" lang="en-US" altLang="en-US" b="0" i="0" u="none" strike="noStrike" cap="none" normalizeH="0" baseline="0" dirty="0">
                <a:ln>
                  <a:noFill/>
                </a:ln>
                <a:effectLst/>
              </a:rPr>
              <a:t>rofessor of Scholarly Communication at Arctic University in </a:t>
            </a:r>
            <a:r>
              <a:rPr kumimoji="0" lang="en-US" altLang="en-US" b="0" i="0" u="none" strike="noStrike" cap="none" normalizeH="0" baseline="0" dirty="0" err="1">
                <a:ln>
                  <a:noFill/>
                </a:ln>
                <a:effectLst/>
              </a:rPr>
              <a:t>Tromso</a:t>
            </a:r>
            <a:endParaRPr lang="en-US" altLang="en-US" dirty="0"/>
          </a:p>
          <a:p>
            <a:pPr marL="285750" marR="0" lvl="0" indent="-285750" defTabSz="914400" rtl="0" eaLnBrk="0" fontAlgn="base" latinLnBrk="0" hangingPunct="0">
              <a:spcBef>
                <a:spcPct val="0"/>
              </a:spcBef>
              <a:buClrTx/>
              <a:buSzTx/>
              <a:buFont typeface="Arial" panose="020B0604020202020204" pitchFamily="34" charset="0"/>
              <a:buChar char="•"/>
              <a:tabLst/>
            </a:pPr>
            <a:r>
              <a:rPr kumimoji="0" lang="en-US" altLang="en-US" b="0" i="0" u="none" strike="noStrike" cap="none" normalizeH="0" baseline="0" dirty="0">
                <a:ln>
                  <a:noFill/>
                </a:ln>
                <a:effectLst/>
              </a:rPr>
              <a:t>Vice President of European Library Relations </a:t>
            </a:r>
          </a:p>
          <a:p>
            <a:pPr marL="285750" marR="0" lvl="0" indent="-285750" defTabSz="914400" rtl="0" eaLnBrk="0" fontAlgn="base" latinLnBrk="0" hangingPunct="0">
              <a:spcBef>
                <a:spcPct val="0"/>
              </a:spcBef>
              <a:buClrTx/>
              <a:buSzTx/>
              <a:buFont typeface="Arial" panose="020B0604020202020204" pitchFamily="34" charset="0"/>
              <a:buChar char="•"/>
              <a:tabLst/>
            </a:pPr>
            <a:r>
              <a:rPr lang="en-US" altLang="en-US" dirty="0"/>
              <a:t>Role with Elsevier is to strengthen the relations between the European Library Community and Elsevier</a:t>
            </a:r>
            <a:endParaRPr lang="en-US" altLang="en-US" dirty="0">
              <a:solidFill>
                <a:schemeClr val="accent2"/>
              </a:solidFill>
            </a:endParaRPr>
          </a:p>
          <a:p>
            <a:pPr marL="285750" marR="0" lvl="0" indent="-285750" defTabSz="914400" rtl="0" eaLnBrk="0" fontAlgn="base" latinLnBrk="0" hangingPunct="0">
              <a:spcBef>
                <a:spcPct val="0"/>
              </a:spcBef>
              <a:buClrTx/>
              <a:buSzTx/>
              <a:buFont typeface="Arial" panose="020B0604020202020204" pitchFamily="34" charset="0"/>
              <a:buChar char="•"/>
              <a:tabLst/>
            </a:pPr>
            <a:r>
              <a:rPr lang="en-US" altLang="en-US" dirty="0">
                <a:solidFill>
                  <a:schemeClr val="accent2"/>
                </a:solidFill>
              </a:rPr>
              <a:t>Not selling</a:t>
            </a:r>
          </a:p>
          <a:p>
            <a:pPr marL="285750" marR="0" lvl="0" indent="-285750" defTabSz="914400" rtl="0" eaLnBrk="0" fontAlgn="base" latinLnBrk="0" hangingPunct="0">
              <a:spcBef>
                <a:spcPct val="0"/>
              </a:spcBef>
              <a:buClrTx/>
              <a:buSzTx/>
              <a:buFont typeface="Arial" panose="020B0604020202020204" pitchFamily="34" charset="0"/>
              <a:buChar char="•"/>
              <a:tabLst/>
            </a:pPr>
            <a:r>
              <a:rPr kumimoji="0" lang="en-US" altLang="en-US" b="0" i="0" u="none" strike="noStrike" cap="none" normalizeH="0" baseline="0" dirty="0">
                <a:ln>
                  <a:noFill/>
                </a:ln>
                <a:effectLst/>
              </a:rPr>
              <a:t>Former role: Librarian and professor </a:t>
            </a:r>
            <a:r>
              <a:rPr lang="en-US" altLang="en-US" dirty="0"/>
              <a:t>at University of Southern Denmark</a:t>
            </a:r>
            <a:endParaRPr kumimoji="0" lang="en-US" altLang="en-US" b="0" i="0" u="none" strike="noStrike" cap="none" normalizeH="0" baseline="0" dirty="0">
              <a:ln>
                <a:noFill/>
              </a:ln>
              <a:effectLst/>
            </a:endParaRPr>
          </a:p>
          <a:p>
            <a:pPr marL="285750" marR="0" lvl="0" indent="-285750" defTabSz="914400" rtl="0" eaLnBrk="0" fontAlgn="base" latinLnBrk="0" hangingPunct="0">
              <a:spcBef>
                <a:spcPct val="0"/>
              </a:spcBef>
              <a:buClrTx/>
              <a:buSzTx/>
              <a:buFont typeface="Arial" panose="020B0604020202020204" pitchFamily="34" charset="0"/>
              <a:buChar char="•"/>
              <a:tabLst/>
            </a:pPr>
            <a:endParaRPr lang="en-US" altLang="en-US" dirty="0"/>
          </a:p>
          <a:p>
            <a:pPr marL="285750" marR="0" lvl="0" indent="-285750" defTabSz="914400" rtl="0" eaLnBrk="0" fontAlgn="base" latinLnBrk="0" hangingPunct="0">
              <a:spcBef>
                <a:spcPct val="0"/>
              </a:spcBef>
              <a:buClrTx/>
              <a:buSzTx/>
              <a:buFont typeface="Arial" panose="020B0604020202020204" pitchFamily="34" charset="0"/>
              <a:buChar char="•"/>
              <a:tabLst/>
            </a:pPr>
            <a:endParaRPr kumimoji="0" lang="en-US" altLang="en-US" b="0" i="0" u="none" strike="noStrike" cap="none" normalizeH="0" baseline="0" dirty="0">
              <a:ln>
                <a:noFill/>
              </a:ln>
              <a:effectLst/>
            </a:endParaRPr>
          </a:p>
          <a:p>
            <a:pPr marL="285750" marR="0" lvl="0" indent="-285750" defTabSz="914400" rtl="0" eaLnBrk="0" fontAlgn="base" latinLnBrk="0" hangingPunct="0">
              <a:spcBef>
                <a:spcPct val="0"/>
              </a:spcBef>
              <a:buClrTx/>
              <a:buSzTx/>
              <a:buFont typeface="Arial" panose="020B0604020202020204" pitchFamily="34" charset="0"/>
              <a:buChar char="•"/>
              <a:tabLst/>
            </a:pPr>
            <a:endParaRPr lang="en-US" altLang="en-US" dirty="0"/>
          </a:p>
          <a:p>
            <a:pPr marL="285750" marR="0" lvl="0" indent="-285750" defTabSz="914400" rtl="0" eaLnBrk="0" fontAlgn="base" latinLnBrk="0" hangingPunct="0">
              <a:spcBef>
                <a:spcPct val="0"/>
              </a:spcBef>
              <a:buClrTx/>
              <a:buSzTx/>
              <a:buFont typeface="Arial" panose="020B0604020202020204" pitchFamily="34" charset="0"/>
              <a:buChar char="•"/>
              <a:tabLst/>
            </a:pPr>
            <a:endParaRPr kumimoji="0" lang="en-US" altLang="en-US" b="0" i="0" u="none" strike="noStrike" cap="none" normalizeH="0" baseline="0" dirty="0">
              <a:ln>
                <a:noFill/>
              </a:ln>
              <a:effectLst/>
            </a:endParaRPr>
          </a:p>
        </p:txBody>
      </p:sp>
      <p:sp>
        <p:nvSpPr>
          <p:cNvPr id="2" name="Title 1">
            <a:extLst>
              <a:ext uri="{FF2B5EF4-FFF2-40B4-BE49-F238E27FC236}">
                <a16:creationId xmlns:a16="http://schemas.microsoft.com/office/drawing/2014/main" id="{2718BD1F-2F3B-49E7-ABDA-FCF6122BB5F6}"/>
              </a:ext>
            </a:extLst>
          </p:cNvPr>
          <p:cNvSpPr>
            <a:spLocks noGrp="1"/>
          </p:cNvSpPr>
          <p:nvPr>
            <p:ph type="title"/>
          </p:nvPr>
        </p:nvSpPr>
        <p:spPr>
          <a:xfrm>
            <a:off x="4859338" y="195263"/>
            <a:ext cx="3681797" cy="504825"/>
          </a:xfrm>
        </p:spPr>
        <p:txBody>
          <a:bodyPr anchor="ctr">
            <a:normAutofit/>
          </a:bodyPr>
          <a:lstStyle/>
          <a:p>
            <a:r>
              <a:rPr lang="en-US" dirty="0"/>
              <a:t>Introduction</a:t>
            </a:r>
          </a:p>
        </p:txBody>
      </p:sp>
    </p:spTree>
    <p:extLst>
      <p:ext uri="{BB962C8B-B14F-4D97-AF65-F5344CB8AC3E}">
        <p14:creationId xmlns:p14="http://schemas.microsoft.com/office/powerpoint/2010/main" val="388659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DA071B73-D2B9-3DB3-5ABF-4FDE5755E1AF}"/>
              </a:ext>
            </a:extLst>
          </p:cNvPr>
          <p:cNvSpPr>
            <a:spLocks noGrp="1"/>
          </p:cNvSpPr>
          <p:nvPr>
            <p:ph type="title"/>
          </p:nvPr>
        </p:nvSpPr>
        <p:spPr>
          <a:xfrm>
            <a:off x="576263" y="195263"/>
            <a:ext cx="7821950" cy="504825"/>
          </a:xfrm>
        </p:spPr>
        <p:txBody>
          <a:bodyPr/>
          <a:lstStyle/>
          <a:p>
            <a:r>
              <a:rPr lang="en-US" dirty="0"/>
              <a:t>Agenda</a:t>
            </a:r>
          </a:p>
        </p:txBody>
      </p:sp>
      <p:graphicFrame>
        <p:nvGraphicFramePr>
          <p:cNvPr id="5" name="Text Placeholder 1">
            <a:extLst>
              <a:ext uri="{FF2B5EF4-FFF2-40B4-BE49-F238E27FC236}">
                <a16:creationId xmlns:a16="http://schemas.microsoft.com/office/drawing/2014/main" id="{5414A48A-BC63-D933-DF75-915EDB85F84C}"/>
              </a:ext>
            </a:extLst>
          </p:cNvPr>
          <p:cNvGraphicFramePr/>
          <p:nvPr>
            <p:extLst>
              <p:ext uri="{D42A27DB-BD31-4B8C-83A1-F6EECF244321}">
                <p14:modId xmlns:p14="http://schemas.microsoft.com/office/powerpoint/2010/main" val="1535181823"/>
              </p:ext>
            </p:extLst>
          </p:nvPr>
        </p:nvGraphicFramePr>
        <p:xfrm>
          <a:off x="576263" y="835025"/>
          <a:ext cx="7991475" cy="3897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20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FDCF4A-B4A2-0F28-B433-010DE4B667D2}"/>
              </a:ext>
            </a:extLst>
          </p:cNvPr>
          <p:cNvSpPr>
            <a:spLocks noGrp="1"/>
          </p:cNvSpPr>
          <p:nvPr>
            <p:ph type="body" sz="quarter" idx="25"/>
          </p:nvPr>
        </p:nvSpPr>
        <p:spPr>
          <a:xfrm>
            <a:off x="4868666" y="835025"/>
            <a:ext cx="3681797" cy="3897313"/>
          </a:xfrm>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Libraries</a:t>
            </a:r>
          </a:p>
          <a:p>
            <a:pPr marL="285750" indent="-285750">
              <a:buFont typeface="Arial" panose="020B0604020202020204" pitchFamily="34" charset="0"/>
              <a:buChar char="•"/>
            </a:pPr>
            <a:r>
              <a:rPr lang="en-US" dirty="0"/>
              <a:t>The Researchers</a:t>
            </a:r>
          </a:p>
          <a:p>
            <a:pPr marL="285750" indent="-285750">
              <a:buFont typeface="Arial" panose="020B0604020202020204" pitchFamily="34" charset="0"/>
              <a:buChar char="•"/>
            </a:pPr>
            <a:r>
              <a:rPr lang="en-US" dirty="0"/>
              <a:t>The Publishing Industry</a:t>
            </a:r>
          </a:p>
          <a:p>
            <a:endParaRPr lang="en-US" dirty="0"/>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Balance</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synergies </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stability </a:t>
            </a:r>
            <a:endParaRPr lang="en-US" sz="1800" dirty="0">
              <a:latin typeface="Calibri" panose="020F0502020204030204" pitchFamily="34" charset="0"/>
              <a:ea typeface="Calibri" panose="020F0502020204030204" pitchFamily="34" charset="0"/>
            </a:endParaRPr>
          </a:p>
          <a:p>
            <a:pPr marL="646113"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Inside</a:t>
            </a:r>
          </a:p>
          <a:p>
            <a:pPr marL="646113" lvl="1" indent="-285750">
              <a:buFont typeface="Arial" panose="020B0604020202020204" pitchFamily="34" charset="0"/>
              <a:buChar char="•"/>
            </a:pPr>
            <a:r>
              <a:rPr lang="en-US" sz="1800" dirty="0">
                <a:latin typeface="Calibri" panose="020F0502020204030204" pitchFamily="34" charset="0"/>
                <a:ea typeface="Calibri" panose="020F0502020204030204" pitchFamily="34" charset="0"/>
              </a:rPr>
              <a:t>Outside</a:t>
            </a:r>
            <a:r>
              <a:rPr lang="en-US" sz="1800" dirty="0">
                <a:effectLst/>
                <a:latin typeface="Calibri" panose="020F0502020204030204" pitchFamily="34" charset="0"/>
                <a:ea typeface="Calibri" panose="020F0502020204030204" pitchFamily="34" charset="0"/>
              </a:rPr>
              <a:t>  </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rPr>
              <a:t>C</a:t>
            </a:r>
            <a:r>
              <a:rPr lang="en-US" sz="1800" dirty="0">
                <a:effectLst/>
                <a:latin typeface="Calibri" panose="020F0502020204030204" pitchFamily="34" charset="0"/>
                <a:ea typeface="Calibri" panose="020F0502020204030204" pitchFamily="34" charset="0"/>
              </a:rPr>
              <a:t>hanges must be negotiated </a:t>
            </a:r>
            <a:endParaRPr lang="en-US" dirty="0"/>
          </a:p>
        </p:txBody>
      </p:sp>
      <p:sp>
        <p:nvSpPr>
          <p:cNvPr id="4" name="Title 3">
            <a:extLst>
              <a:ext uri="{FF2B5EF4-FFF2-40B4-BE49-F238E27FC236}">
                <a16:creationId xmlns:a16="http://schemas.microsoft.com/office/drawing/2014/main" id="{0390E1A8-1720-01D3-1529-FB69C406F507}"/>
              </a:ext>
            </a:extLst>
          </p:cNvPr>
          <p:cNvSpPr>
            <a:spLocks noGrp="1"/>
          </p:cNvSpPr>
          <p:nvPr>
            <p:ph type="title"/>
          </p:nvPr>
        </p:nvSpPr>
        <p:spPr>
          <a:xfrm>
            <a:off x="4868666" y="195263"/>
            <a:ext cx="3681797" cy="504825"/>
          </a:xfrm>
        </p:spPr>
        <p:txBody>
          <a:bodyPr/>
          <a:lstStyle/>
          <a:p>
            <a:r>
              <a:rPr lang="en-US" dirty="0"/>
              <a:t>Scholarly communication ecosystem</a:t>
            </a:r>
          </a:p>
        </p:txBody>
      </p:sp>
      <p:grpSp>
        <p:nvGrpSpPr>
          <p:cNvPr id="8" name="Group 7">
            <a:extLst>
              <a:ext uri="{FF2B5EF4-FFF2-40B4-BE49-F238E27FC236}">
                <a16:creationId xmlns:a16="http://schemas.microsoft.com/office/drawing/2014/main" id="{6C9494E0-EE36-880C-AAD1-15C2AC701AB9}"/>
              </a:ext>
            </a:extLst>
          </p:cNvPr>
          <p:cNvGrpSpPr/>
          <p:nvPr/>
        </p:nvGrpSpPr>
        <p:grpSpPr>
          <a:xfrm>
            <a:off x="1601729" y="2435238"/>
            <a:ext cx="1710783" cy="1707522"/>
            <a:chOff x="7791737" y="1191149"/>
            <a:chExt cx="2478024" cy="2473299"/>
          </a:xfrm>
        </p:grpSpPr>
        <p:sp>
          <p:nvSpPr>
            <p:cNvPr id="9" name="Freeform 8">
              <a:extLst>
                <a:ext uri="{FF2B5EF4-FFF2-40B4-BE49-F238E27FC236}">
                  <a16:creationId xmlns:a16="http://schemas.microsoft.com/office/drawing/2014/main" id="{682D7DCB-E0A7-5DC1-A4B0-6067FE543A5E}"/>
                </a:ext>
              </a:extLst>
            </p:cNvPr>
            <p:cNvSpPr>
              <a:spLocks/>
            </p:cNvSpPr>
            <p:nvPr/>
          </p:nvSpPr>
          <p:spPr>
            <a:xfrm>
              <a:off x="7791737" y="1191149"/>
              <a:ext cx="2478024" cy="2473299"/>
            </a:xfrm>
            <a:custGeom>
              <a:avLst/>
              <a:gdLst>
                <a:gd name="connsiteX0" fmla="*/ 1162981 w 2459618"/>
                <a:gd name="connsiteY0" fmla="*/ 0 h 2473299"/>
                <a:gd name="connsiteX1" fmla="*/ 1292021 w 2459618"/>
                <a:gd name="connsiteY1" fmla="*/ 0 h 2473299"/>
                <a:gd name="connsiteX2" fmla="*/ 1355616 w 2459618"/>
                <a:gd name="connsiteY2" fmla="*/ 248861 h 2473299"/>
                <a:gd name="connsiteX3" fmla="*/ 1431584 w 2459618"/>
                <a:gd name="connsiteY3" fmla="*/ 260455 h 2473299"/>
                <a:gd name="connsiteX4" fmla="*/ 1447881 w 2459618"/>
                <a:gd name="connsiteY4" fmla="*/ 265295 h 2473299"/>
                <a:gd name="connsiteX5" fmla="*/ 1590925 w 2459618"/>
                <a:gd name="connsiteY5" fmla="*/ 55873 h 2473299"/>
                <a:gd name="connsiteX6" fmla="*/ 1712183 w 2459618"/>
                <a:gd name="connsiteY6" fmla="*/ 100008 h 2473299"/>
                <a:gd name="connsiteX7" fmla="*/ 1686945 w 2459618"/>
                <a:gd name="connsiteY7" fmla="*/ 354421 h 2473299"/>
                <a:gd name="connsiteX8" fmla="*/ 1747456 w 2459618"/>
                <a:gd name="connsiteY8" fmla="*/ 384469 h 2473299"/>
                <a:gd name="connsiteX9" fmla="*/ 1766274 w 2459618"/>
                <a:gd name="connsiteY9" fmla="*/ 397595 h 2473299"/>
                <a:gd name="connsiteX10" fmla="*/ 1975753 w 2459618"/>
                <a:gd name="connsiteY10" fmla="*/ 247261 h 2473299"/>
                <a:gd name="connsiteX11" fmla="*/ 2074603 w 2459618"/>
                <a:gd name="connsiteY11" fmla="*/ 330206 h 2473299"/>
                <a:gd name="connsiteX12" fmla="*/ 1962860 w 2459618"/>
                <a:gd name="connsiteY12" fmla="*/ 562752 h 2473299"/>
                <a:gd name="connsiteX13" fmla="*/ 2022282 w 2459618"/>
                <a:gd name="connsiteY13" fmla="*/ 631770 h 2473299"/>
                <a:gd name="connsiteX14" fmla="*/ 2269476 w 2459618"/>
                <a:gd name="connsiteY14" fmla="*/ 562449 h 2473299"/>
                <a:gd name="connsiteX15" fmla="*/ 2333996 w 2459618"/>
                <a:gd name="connsiteY15" fmla="*/ 674201 h 2473299"/>
                <a:gd name="connsiteX16" fmla="*/ 2148398 w 2459618"/>
                <a:gd name="connsiteY16" fmla="*/ 855539 h 2473299"/>
                <a:gd name="connsiteX17" fmla="*/ 2173867 w 2459618"/>
                <a:gd name="connsiteY17" fmla="*/ 914171 h 2473299"/>
                <a:gd name="connsiteX18" fmla="*/ 2186075 w 2459618"/>
                <a:gd name="connsiteY18" fmla="*/ 962482 h 2473299"/>
                <a:gd name="connsiteX19" fmla="*/ 2443892 w 2459618"/>
                <a:gd name="connsiteY19" fmla="*/ 995669 h 2473299"/>
                <a:gd name="connsiteX20" fmla="*/ 2459618 w 2459618"/>
                <a:gd name="connsiteY20" fmla="*/ 1123747 h 2473299"/>
                <a:gd name="connsiteX21" fmla="*/ 2225432 w 2459618"/>
                <a:gd name="connsiteY21" fmla="*/ 1215216 h 2473299"/>
                <a:gd name="connsiteX22" fmla="*/ 2227205 w 2459618"/>
                <a:gd name="connsiteY22" fmla="*/ 1236649 h 2473299"/>
                <a:gd name="connsiteX23" fmla="*/ 2224763 w 2459618"/>
                <a:gd name="connsiteY23" fmla="*/ 1285015 h 2473299"/>
                <a:gd name="connsiteX24" fmla="*/ 2459266 w 2459618"/>
                <a:gd name="connsiteY24" fmla="*/ 1391069 h 2473299"/>
                <a:gd name="connsiteX25" fmla="*/ 2436858 w 2459618"/>
                <a:gd name="connsiteY25" fmla="*/ 1518148 h 2473299"/>
                <a:gd name="connsiteX26" fmla="*/ 2180722 w 2459618"/>
                <a:gd name="connsiteY26" fmla="*/ 1537563 h 2473299"/>
                <a:gd name="connsiteX27" fmla="*/ 2148900 w 2459618"/>
                <a:gd name="connsiteY27" fmla="*/ 1624508 h 2473299"/>
                <a:gd name="connsiteX28" fmla="*/ 2143487 w 2459618"/>
                <a:gd name="connsiteY28" fmla="*/ 1635081 h 2473299"/>
                <a:gd name="connsiteX29" fmla="*/ 2325831 w 2459618"/>
                <a:gd name="connsiteY29" fmla="*/ 1813240 h 2473299"/>
                <a:gd name="connsiteX30" fmla="*/ 2261311 w 2459618"/>
                <a:gd name="connsiteY30" fmla="*/ 1924992 h 2473299"/>
                <a:gd name="connsiteX31" fmla="*/ 2010846 w 2459618"/>
                <a:gd name="connsiteY31" fmla="*/ 1854753 h 2473299"/>
                <a:gd name="connsiteX32" fmla="*/ 1999667 w 2459618"/>
                <a:gd name="connsiteY32" fmla="*/ 1870476 h 2473299"/>
                <a:gd name="connsiteX33" fmla="*/ 1961045 w 2459618"/>
                <a:gd name="connsiteY33" fmla="*/ 1912466 h 2473299"/>
                <a:gd name="connsiteX34" fmla="*/ 2072593 w 2459618"/>
                <a:gd name="connsiteY34" fmla="*/ 2144605 h 2473299"/>
                <a:gd name="connsiteX35" fmla="*/ 1973743 w 2459618"/>
                <a:gd name="connsiteY35" fmla="*/ 2227550 h 2473299"/>
                <a:gd name="connsiteX36" fmla="*/ 1764753 w 2459618"/>
                <a:gd name="connsiteY36" fmla="*/ 2077568 h 2473299"/>
                <a:gd name="connsiteX37" fmla="*/ 1757688 w 2459618"/>
                <a:gd name="connsiteY37" fmla="*/ 2082528 h 2473299"/>
                <a:gd name="connsiteX38" fmla="*/ 1682781 w 2459618"/>
                <a:gd name="connsiteY38" fmla="*/ 2122471 h 2473299"/>
                <a:gd name="connsiteX39" fmla="*/ 1708217 w 2459618"/>
                <a:gd name="connsiteY39" fmla="*/ 2378887 h 2473299"/>
                <a:gd name="connsiteX40" fmla="*/ 1586959 w 2459618"/>
                <a:gd name="connsiteY40" fmla="*/ 2423021 h 2473299"/>
                <a:gd name="connsiteX41" fmla="*/ 1440421 w 2459618"/>
                <a:gd name="connsiteY41" fmla="*/ 2208484 h 2473299"/>
                <a:gd name="connsiteX42" fmla="*/ 1373224 w 2459618"/>
                <a:gd name="connsiteY42" fmla="*/ 2222981 h 2473299"/>
                <a:gd name="connsiteX43" fmla="*/ 1355670 w 2459618"/>
                <a:gd name="connsiteY43" fmla="*/ 2224226 h 2473299"/>
                <a:gd name="connsiteX44" fmla="*/ 1292021 w 2459618"/>
                <a:gd name="connsiteY44" fmla="*/ 2473299 h 2473299"/>
                <a:gd name="connsiteX45" fmla="*/ 1162981 w 2459618"/>
                <a:gd name="connsiteY45" fmla="*/ 2473299 h 2473299"/>
                <a:gd name="connsiteX46" fmla="*/ 1099121 w 2459618"/>
                <a:gd name="connsiteY46" fmla="*/ 2223400 h 2473299"/>
                <a:gd name="connsiteX47" fmla="*/ 1029950 w 2459618"/>
                <a:gd name="connsiteY47" fmla="*/ 2212843 h 2473299"/>
                <a:gd name="connsiteX48" fmla="*/ 1010571 w 2459618"/>
                <a:gd name="connsiteY48" fmla="*/ 2207088 h 2473299"/>
                <a:gd name="connsiteX49" fmla="*/ 865368 w 2459618"/>
                <a:gd name="connsiteY49" fmla="*/ 2419670 h 2473299"/>
                <a:gd name="connsiteX50" fmla="*/ 744110 w 2459618"/>
                <a:gd name="connsiteY50" fmla="*/ 2375536 h 2473299"/>
                <a:gd name="connsiteX51" fmla="*/ 769806 w 2459618"/>
                <a:gd name="connsiteY51" fmla="*/ 2116503 h 2473299"/>
                <a:gd name="connsiteX52" fmla="*/ 714077 w 2459618"/>
                <a:gd name="connsiteY52" fmla="*/ 2088830 h 2473299"/>
                <a:gd name="connsiteX53" fmla="*/ 694596 w 2459618"/>
                <a:gd name="connsiteY53" fmla="*/ 2075241 h 2473299"/>
                <a:gd name="connsiteX54" fmla="*/ 485289 w 2459618"/>
                <a:gd name="connsiteY54" fmla="*/ 2225451 h 2473299"/>
                <a:gd name="connsiteX55" fmla="*/ 386439 w 2459618"/>
                <a:gd name="connsiteY55" fmla="*/ 2142506 h 2473299"/>
                <a:gd name="connsiteX56" fmla="*/ 498177 w 2459618"/>
                <a:gd name="connsiteY56" fmla="*/ 1909970 h 2473299"/>
                <a:gd name="connsiteX57" fmla="*/ 439253 w 2459618"/>
                <a:gd name="connsiteY57" fmla="*/ 1841529 h 2473299"/>
                <a:gd name="connsiteX58" fmla="*/ 192057 w 2459618"/>
                <a:gd name="connsiteY58" fmla="*/ 1910850 h 2473299"/>
                <a:gd name="connsiteX59" fmla="*/ 127537 w 2459618"/>
                <a:gd name="connsiteY59" fmla="*/ 1799098 h 2473299"/>
                <a:gd name="connsiteX60" fmla="*/ 313136 w 2459618"/>
                <a:gd name="connsiteY60" fmla="*/ 1617760 h 2473299"/>
                <a:gd name="connsiteX61" fmla="*/ 287667 w 2459618"/>
                <a:gd name="connsiteY61" fmla="*/ 1559128 h 2473299"/>
                <a:gd name="connsiteX62" fmla="*/ 282245 w 2459618"/>
                <a:gd name="connsiteY62" fmla="*/ 1537672 h 2473299"/>
                <a:gd name="connsiteX63" fmla="*/ 24676 w 2459618"/>
                <a:gd name="connsiteY63" fmla="*/ 1518148 h 2473299"/>
                <a:gd name="connsiteX64" fmla="*/ 2268 w 2459618"/>
                <a:gd name="connsiteY64" fmla="*/ 1391069 h 2473299"/>
                <a:gd name="connsiteX65" fmla="*/ 238274 w 2459618"/>
                <a:gd name="connsiteY65" fmla="*/ 1284335 h 2473299"/>
                <a:gd name="connsiteX66" fmla="*/ 234329 w 2459618"/>
                <a:gd name="connsiteY66" fmla="*/ 1236649 h 2473299"/>
                <a:gd name="connsiteX67" fmla="*/ 235870 w 2459618"/>
                <a:gd name="connsiteY67" fmla="*/ 1201769 h 2473299"/>
                <a:gd name="connsiteX68" fmla="*/ 0 w 2459618"/>
                <a:gd name="connsiteY68" fmla="*/ 1095097 h 2473299"/>
                <a:gd name="connsiteX69" fmla="*/ 22408 w 2459618"/>
                <a:gd name="connsiteY69" fmla="*/ 968017 h 2473299"/>
                <a:gd name="connsiteX70" fmla="*/ 280086 w 2459618"/>
                <a:gd name="connsiteY70" fmla="*/ 948485 h 2473299"/>
                <a:gd name="connsiteX71" fmla="*/ 294792 w 2459618"/>
                <a:gd name="connsiteY71" fmla="*/ 894040 h 2473299"/>
                <a:gd name="connsiteX72" fmla="*/ 310816 w 2459618"/>
                <a:gd name="connsiteY72" fmla="*/ 857696 h 2473299"/>
                <a:gd name="connsiteX73" fmla="*/ 125904 w 2459618"/>
                <a:gd name="connsiteY73" fmla="*/ 677029 h 2473299"/>
                <a:gd name="connsiteX74" fmla="*/ 190424 w 2459618"/>
                <a:gd name="connsiteY74" fmla="*/ 565277 h 2473299"/>
                <a:gd name="connsiteX75" fmla="*/ 438731 w 2459618"/>
                <a:gd name="connsiteY75" fmla="*/ 634910 h 2473299"/>
                <a:gd name="connsiteX76" fmla="*/ 488364 w 2459618"/>
                <a:gd name="connsiteY76" fmla="*/ 572132 h 2473299"/>
                <a:gd name="connsiteX77" fmla="*/ 376431 w 2459618"/>
                <a:gd name="connsiteY77" fmla="*/ 339191 h 2473299"/>
                <a:gd name="connsiteX78" fmla="*/ 475281 w 2459618"/>
                <a:gd name="connsiteY78" fmla="*/ 256246 h 2473299"/>
                <a:gd name="connsiteX79" fmla="*/ 684657 w 2459618"/>
                <a:gd name="connsiteY79" fmla="*/ 406505 h 2473299"/>
                <a:gd name="connsiteX80" fmla="*/ 732177 w 2459618"/>
                <a:gd name="connsiteY80" fmla="*/ 373731 h 2473299"/>
                <a:gd name="connsiteX81" fmla="*/ 769711 w 2459618"/>
                <a:gd name="connsiteY81" fmla="*/ 355834 h 2473299"/>
                <a:gd name="connsiteX82" fmla="*/ 744110 w 2459618"/>
                <a:gd name="connsiteY82" fmla="*/ 97764 h 2473299"/>
                <a:gd name="connsiteX83" fmla="*/ 865368 w 2459618"/>
                <a:gd name="connsiteY83" fmla="*/ 53629 h 2473299"/>
                <a:gd name="connsiteX84" fmla="*/ 1010506 w 2459618"/>
                <a:gd name="connsiteY84" fmla="*/ 266116 h 2473299"/>
                <a:gd name="connsiteX85" fmla="*/ 1029950 w 2459618"/>
                <a:gd name="connsiteY85" fmla="*/ 260455 h 2473299"/>
                <a:gd name="connsiteX86" fmla="*/ 1099121 w 2459618"/>
                <a:gd name="connsiteY86" fmla="*/ 249898 h 247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459618" h="2473299">
                  <a:moveTo>
                    <a:pt x="1162981" y="0"/>
                  </a:moveTo>
                  <a:lnTo>
                    <a:pt x="1292021" y="0"/>
                  </a:lnTo>
                  <a:lnTo>
                    <a:pt x="1355616" y="248861"/>
                  </a:lnTo>
                  <a:lnTo>
                    <a:pt x="1431584" y="260455"/>
                  </a:lnTo>
                  <a:lnTo>
                    <a:pt x="1447881" y="265295"/>
                  </a:lnTo>
                  <a:lnTo>
                    <a:pt x="1590925" y="55873"/>
                  </a:lnTo>
                  <a:lnTo>
                    <a:pt x="1712183" y="100008"/>
                  </a:lnTo>
                  <a:lnTo>
                    <a:pt x="1686945" y="354421"/>
                  </a:lnTo>
                  <a:lnTo>
                    <a:pt x="1747456" y="384469"/>
                  </a:lnTo>
                  <a:lnTo>
                    <a:pt x="1766274" y="397595"/>
                  </a:lnTo>
                  <a:lnTo>
                    <a:pt x="1975753" y="247261"/>
                  </a:lnTo>
                  <a:lnTo>
                    <a:pt x="2074603" y="330206"/>
                  </a:lnTo>
                  <a:lnTo>
                    <a:pt x="1962860" y="562752"/>
                  </a:lnTo>
                  <a:lnTo>
                    <a:pt x="2022282" y="631770"/>
                  </a:lnTo>
                  <a:lnTo>
                    <a:pt x="2269476" y="562449"/>
                  </a:lnTo>
                  <a:lnTo>
                    <a:pt x="2333996" y="674201"/>
                  </a:lnTo>
                  <a:lnTo>
                    <a:pt x="2148398" y="855539"/>
                  </a:lnTo>
                  <a:lnTo>
                    <a:pt x="2173867" y="914171"/>
                  </a:lnTo>
                  <a:lnTo>
                    <a:pt x="2186075" y="962482"/>
                  </a:lnTo>
                  <a:lnTo>
                    <a:pt x="2443892" y="995669"/>
                  </a:lnTo>
                  <a:lnTo>
                    <a:pt x="2459618" y="1123747"/>
                  </a:lnTo>
                  <a:lnTo>
                    <a:pt x="2225432" y="1215216"/>
                  </a:lnTo>
                  <a:lnTo>
                    <a:pt x="2227205" y="1236649"/>
                  </a:lnTo>
                  <a:lnTo>
                    <a:pt x="2224763" y="1285015"/>
                  </a:lnTo>
                  <a:lnTo>
                    <a:pt x="2459266" y="1391069"/>
                  </a:lnTo>
                  <a:lnTo>
                    <a:pt x="2436858" y="1518148"/>
                  </a:lnTo>
                  <a:lnTo>
                    <a:pt x="2180722" y="1537563"/>
                  </a:lnTo>
                  <a:lnTo>
                    <a:pt x="2148900" y="1624508"/>
                  </a:lnTo>
                  <a:lnTo>
                    <a:pt x="2143487" y="1635081"/>
                  </a:lnTo>
                  <a:lnTo>
                    <a:pt x="2325831" y="1813240"/>
                  </a:lnTo>
                  <a:lnTo>
                    <a:pt x="2261311" y="1924992"/>
                  </a:lnTo>
                  <a:lnTo>
                    <a:pt x="2010846" y="1854753"/>
                  </a:lnTo>
                  <a:lnTo>
                    <a:pt x="1999667" y="1870476"/>
                  </a:lnTo>
                  <a:lnTo>
                    <a:pt x="1961045" y="1912466"/>
                  </a:lnTo>
                  <a:lnTo>
                    <a:pt x="2072593" y="2144605"/>
                  </a:lnTo>
                  <a:lnTo>
                    <a:pt x="1973743" y="2227550"/>
                  </a:lnTo>
                  <a:lnTo>
                    <a:pt x="1764753" y="2077568"/>
                  </a:lnTo>
                  <a:lnTo>
                    <a:pt x="1757688" y="2082528"/>
                  </a:lnTo>
                  <a:lnTo>
                    <a:pt x="1682781" y="2122471"/>
                  </a:lnTo>
                  <a:lnTo>
                    <a:pt x="1708217" y="2378887"/>
                  </a:lnTo>
                  <a:lnTo>
                    <a:pt x="1586959" y="2423021"/>
                  </a:lnTo>
                  <a:lnTo>
                    <a:pt x="1440421" y="2208484"/>
                  </a:lnTo>
                  <a:lnTo>
                    <a:pt x="1373224" y="2222981"/>
                  </a:lnTo>
                  <a:lnTo>
                    <a:pt x="1355670" y="2224226"/>
                  </a:lnTo>
                  <a:lnTo>
                    <a:pt x="1292021" y="2473299"/>
                  </a:lnTo>
                  <a:lnTo>
                    <a:pt x="1162981" y="2473299"/>
                  </a:lnTo>
                  <a:lnTo>
                    <a:pt x="1099121" y="2223400"/>
                  </a:lnTo>
                  <a:lnTo>
                    <a:pt x="1029950" y="2212843"/>
                  </a:lnTo>
                  <a:lnTo>
                    <a:pt x="1010571" y="2207088"/>
                  </a:lnTo>
                  <a:lnTo>
                    <a:pt x="865368" y="2419670"/>
                  </a:lnTo>
                  <a:lnTo>
                    <a:pt x="744110" y="2375536"/>
                  </a:lnTo>
                  <a:lnTo>
                    <a:pt x="769806" y="2116503"/>
                  </a:lnTo>
                  <a:lnTo>
                    <a:pt x="714077" y="2088830"/>
                  </a:lnTo>
                  <a:lnTo>
                    <a:pt x="694596" y="2075241"/>
                  </a:lnTo>
                  <a:lnTo>
                    <a:pt x="485289" y="2225451"/>
                  </a:lnTo>
                  <a:lnTo>
                    <a:pt x="386439" y="2142506"/>
                  </a:lnTo>
                  <a:lnTo>
                    <a:pt x="498177" y="1909970"/>
                  </a:lnTo>
                  <a:lnTo>
                    <a:pt x="439253" y="1841529"/>
                  </a:lnTo>
                  <a:lnTo>
                    <a:pt x="192057" y="1910850"/>
                  </a:lnTo>
                  <a:lnTo>
                    <a:pt x="127537" y="1799098"/>
                  </a:lnTo>
                  <a:lnTo>
                    <a:pt x="313136" y="1617760"/>
                  </a:lnTo>
                  <a:lnTo>
                    <a:pt x="287667" y="1559128"/>
                  </a:lnTo>
                  <a:lnTo>
                    <a:pt x="282245" y="1537672"/>
                  </a:lnTo>
                  <a:lnTo>
                    <a:pt x="24676" y="1518148"/>
                  </a:lnTo>
                  <a:lnTo>
                    <a:pt x="2268" y="1391069"/>
                  </a:lnTo>
                  <a:lnTo>
                    <a:pt x="238274" y="1284335"/>
                  </a:lnTo>
                  <a:lnTo>
                    <a:pt x="234329" y="1236649"/>
                  </a:lnTo>
                  <a:lnTo>
                    <a:pt x="235870" y="1201769"/>
                  </a:lnTo>
                  <a:lnTo>
                    <a:pt x="0" y="1095097"/>
                  </a:lnTo>
                  <a:lnTo>
                    <a:pt x="22408" y="968017"/>
                  </a:lnTo>
                  <a:lnTo>
                    <a:pt x="280086" y="948485"/>
                  </a:lnTo>
                  <a:lnTo>
                    <a:pt x="294792" y="894040"/>
                  </a:lnTo>
                  <a:lnTo>
                    <a:pt x="310816" y="857696"/>
                  </a:lnTo>
                  <a:lnTo>
                    <a:pt x="125904" y="677029"/>
                  </a:lnTo>
                  <a:lnTo>
                    <a:pt x="190424" y="565277"/>
                  </a:lnTo>
                  <a:lnTo>
                    <a:pt x="438731" y="634910"/>
                  </a:lnTo>
                  <a:lnTo>
                    <a:pt x="488364" y="572132"/>
                  </a:lnTo>
                  <a:lnTo>
                    <a:pt x="376431" y="339191"/>
                  </a:lnTo>
                  <a:lnTo>
                    <a:pt x="475281" y="256246"/>
                  </a:lnTo>
                  <a:lnTo>
                    <a:pt x="684657" y="406505"/>
                  </a:lnTo>
                  <a:lnTo>
                    <a:pt x="732177" y="373731"/>
                  </a:lnTo>
                  <a:lnTo>
                    <a:pt x="769711" y="355834"/>
                  </a:lnTo>
                  <a:lnTo>
                    <a:pt x="744110" y="97764"/>
                  </a:lnTo>
                  <a:lnTo>
                    <a:pt x="865368" y="53629"/>
                  </a:lnTo>
                  <a:lnTo>
                    <a:pt x="1010506" y="266116"/>
                  </a:lnTo>
                  <a:lnTo>
                    <a:pt x="1029950" y="260455"/>
                  </a:lnTo>
                  <a:lnTo>
                    <a:pt x="1099121" y="2498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10" name="Donut 9">
              <a:extLst>
                <a:ext uri="{FF2B5EF4-FFF2-40B4-BE49-F238E27FC236}">
                  <a16:creationId xmlns:a16="http://schemas.microsoft.com/office/drawing/2014/main" id="{A84551E1-781B-6F58-E246-C9A3907A44D9}"/>
                </a:ext>
              </a:extLst>
            </p:cNvPr>
            <p:cNvSpPr>
              <a:spLocks noChangeAspect="1"/>
            </p:cNvSpPr>
            <p:nvPr/>
          </p:nvSpPr>
          <p:spPr>
            <a:xfrm>
              <a:off x="8303801" y="1700850"/>
              <a:ext cx="1453896" cy="1453896"/>
            </a:xfrm>
            <a:prstGeom prst="donut">
              <a:avLst>
                <a:gd name="adj" fmla="val 59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solidFill>
                  <a:schemeClr val="tx1"/>
                </a:solidFill>
              </a:endParaRPr>
            </a:p>
          </p:txBody>
        </p:sp>
      </p:grpSp>
      <p:grpSp>
        <p:nvGrpSpPr>
          <p:cNvPr id="11" name="Group 10">
            <a:extLst>
              <a:ext uri="{FF2B5EF4-FFF2-40B4-BE49-F238E27FC236}">
                <a16:creationId xmlns:a16="http://schemas.microsoft.com/office/drawing/2014/main" id="{9A328B02-445D-3506-DFAF-252E18E6C804}"/>
              </a:ext>
            </a:extLst>
          </p:cNvPr>
          <p:cNvGrpSpPr>
            <a:grpSpLocks noChangeAspect="1"/>
          </p:cNvGrpSpPr>
          <p:nvPr/>
        </p:nvGrpSpPr>
        <p:grpSpPr>
          <a:xfrm>
            <a:off x="569365" y="1833030"/>
            <a:ext cx="1275197" cy="1275197"/>
            <a:chOff x="7791736" y="1191149"/>
            <a:chExt cx="2473299" cy="2473299"/>
          </a:xfrm>
        </p:grpSpPr>
        <p:sp>
          <p:nvSpPr>
            <p:cNvPr id="12" name="Freeform 11">
              <a:extLst>
                <a:ext uri="{FF2B5EF4-FFF2-40B4-BE49-F238E27FC236}">
                  <a16:creationId xmlns:a16="http://schemas.microsoft.com/office/drawing/2014/main" id="{7F8B14D5-A078-FABF-1E09-AA9FFB9D5A20}"/>
                </a:ext>
              </a:extLst>
            </p:cNvPr>
            <p:cNvSpPr/>
            <p:nvPr/>
          </p:nvSpPr>
          <p:spPr>
            <a:xfrm>
              <a:off x="7791736" y="1191149"/>
              <a:ext cx="2473299" cy="2473299"/>
            </a:xfrm>
            <a:custGeom>
              <a:avLst/>
              <a:gdLst>
                <a:gd name="connsiteX0" fmla="*/ 1162981 w 2459618"/>
                <a:gd name="connsiteY0" fmla="*/ 0 h 2473299"/>
                <a:gd name="connsiteX1" fmla="*/ 1292021 w 2459618"/>
                <a:gd name="connsiteY1" fmla="*/ 0 h 2473299"/>
                <a:gd name="connsiteX2" fmla="*/ 1355616 w 2459618"/>
                <a:gd name="connsiteY2" fmla="*/ 248861 h 2473299"/>
                <a:gd name="connsiteX3" fmla="*/ 1431584 w 2459618"/>
                <a:gd name="connsiteY3" fmla="*/ 260455 h 2473299"/>
                <a:gd name="connsiteX4" fmla="*/ 1447881 w 2459618"/>
                <a:gd name="connsiteY4" fmla="*/ 265295 h 2473299"/>
                <a:gd name="connsiteX5" fmla="*/ 1590925 w 2459618"/>
                <a:gd name="connsiteY5" fmla="*/ 55873 h 2473299"/>
                <a:gd name="connsiteX6" fmla="*/ 1712183 w 2459618"/>
                <a:gd name="connsiteY6" fmla="*/ 100008 h 2473299"/>
                <a:gd name="connsiteX7" fmla="*/ 1686945 w 2459618"/>
                <a:gd name="connsiteY7" fmla="*/ 354421 h 2473299"/>
                <a:gd name="connsiteX8" fmla="*/ 1747456 w 2459618"/>
                <a:gd name="connsiteY8" fmla="*/ 384469 h 2473299"/>
                <a:gd name="connsiteX9" fmla="*/ 1766274 w 2459618"/>
                <a:gd name="connsiteY9" fmla="*/ 397595 h 2473299"/>
                <a:gd name="connsiteX10" fmla="*/ 1975753 w 2459618"/>
                <a:gd name="connsiteY10" fmla="*/ 247261 h 2473299"/>
                <a:gd name="connsiteX11" fmla="*/ 2074603 w 2459618"/>
                <a:gd name="connsiteY11" fmla="*/ 330206 h 2473299"/>
                <a:gd name="connsiteX12" fmla="*/ 1962860 w 2459618"/>
                <a:gd name="connsiteY12" fmla="*/ 562752 h 2473299"/>
                <a:gd name="connsiteX13" fmla="*/ 2022282 w 2459618"/>
                <a:gd name="connsiteY13" fmla="*/ 631770 h 2473299"/>
                <a:gd name="connsiteX14" fmla="*/ 2269476 w 2459618"/>
                <a:gd name="connsiteY14" fmla="*/ 562449 h 2473299"/>
                <a:gd name="connsiteX15" fmla="*/ 2333996 w 2459618"/>
                <a:gd name="connsiteY15" fmla="*/ 674201 h 2473299"/>
                <a:gd name="connsiteX16" fmla="*/ 2148398 w 2459618"/>
                <a:gd name="connsiteY16" fmla="*/ 855539 h 2473299"/>
                <a:gd name="connsiteX17" fmla="*/ 2173867 w 2459618"/>
                <a:gd name="connsiteY17" fmla="*/ 914171 h 2473299"/>
                <a:gd name="connsiteX18" fmla="*/ 2186075 w 2459618"/>
                <a:gd name="connsiteY18" fmla="*/ 962482 h 2473299"/>
                <a:gd name="connsiteX19" fmla="*/ 2443892 w 2459618"/>
                <a:gd name="connsiteY19" fmla="*/ 995669 h 2473299"/>
                <a:gd name="connsiteX20" fmla="*/ 2459618 w 2459618"/>
                <a:gd name="connsiteY20" fmla="*/ 1123747 h 2473299"/>
                <a:gd name="connsiteX21" fmla="*/ 2225432 w 2459618"/>
                <a:gd name="connsiteY21" fmla="*/ 1215216 h 2473299"/>
                <a:gd name="connsiteX22" fmla="*/ 2227205 w 2459618"/>
                <a:gd name="connsiteY22" fmla="*/ 1236649 h 2473299"/>
                <a:gd name="connsiteX23" fmla="*/ 2224763 w 2459618"/>
                <a:gd name="connsiteY23" fmla="*/ 1285015 h 2473299"/>
                <a:gd name="connsiteX24" fmla="*/ 2459266 w 2459618"/>
                <a:gd name="connsiteY24" fmla="*/ 1391069 h 2473299"/>
                <a:gd name="connsiteX25" fmla="*/ 2436858 w 2459618"/>
                <a:gd name="connsiteY25" fmla="*/ 1518148 h 2473299"/>
                <a:gd name="connsiteX26" fmla="*/ 2180722 w 2459618"/>
                <a:gd name="connsiteY26" fmla="*/ 1537563 h 2473299"/>
                <a:gd name="connsiteX27" fmla="*/ 2148900 w 2459618"/>
                <a:gd name="connsiteY27" fmla="*/ 1624508 h 2473299"/>
                <a:gd name="connsiteX28" fmla="*/ 2143487 w 2459618"/>
                <a:gd name="connsiteY28" fmla="*/ 1635081 h 2473299"/>
                <a:gd name="connsiteX29" fmla="*/ 2325831 w 2459618"/>
                <a:gd name="connsiteY29" fmla="*/ 1813240 h 2473299"/>
                <a:gd name="connsiteX30" fmla="*/ 2261311 w 2459618"/>
                <a:gd name="connsiteY30" fmla="*/ 1924992 h 2473299"/>
                <a:gd name="connsiteX31" fmla="*/ 2010846 w 2459618"/>
                <a:gd name="connsiteY31" fmla="*/ 1854753 h 2473299"/>
                <a:gd name="connsiteX32" fmla="*/ 1999667 w 2459618"/>
                <a:gd name="connsiteY32" fmla="*/ 1870476 h 2473299"/>
                <a:gd name="connsiteX33" fmla="*/ 1961045 w 2459618"/>
                <a:gd name="connsiteY33" fmla="*/ 1912466 h 2473299"/>
                <a:gd name="connsiteX34" fmla="*/ 2072593 w 2459618"/>
                <a:gd name="connsiteY34" fmla="*/ 2144605 h 2473299"/>
                <a:gd name="connsiteX35" fmla="*/ 1973743 w 2459618"/>
                <a:gd name="connsiteY35" fmla="*/ 2227550 h 2473299"/>
                <a:gd name="connsiteX36" fmla="*/ 1764753 w 2459618"/>
                <a:gd name="connsiteY36" fmla="*/ 2077568 h 2473299"/>
                <a:gd name="connsiteX37" fmla="*/ 1757688 w 2459618"/>
                <a:gd name="connsiteY37" fmla="*/ 2082528 h 2473299"/>
                <a:gd name="connsiteX38" fmla="*/ 1682781 w 2459618"/>
                <a:gd name="connsiteY38" fmla="*/ 2122471 h 2473299"/>
                <a:gd name="connsiteX39" fmla="*/ 1708217 w 2459618"/>
                <a:gd name="connsiteY39" fmla="*/ 2378887 h 2473299"/>
                <a:gd name="connsiteX40" fmla="*/ 1586959 w 2459618"/>
                <a:gd name="connsiteY40" fmla="*/ 2423021 h 2473299"/>
                <a:gd name="connsiteX41" fmla="*/ 1440421 w 2459618"/>
                <a:gd name="connsiteY41" fmla="*/ 2208484 h 2473299"/>
                <a:gd name="connsiteX42" fmla="*/ 1373224 w 2459618"/>
                <a:gd name="connsiteY42" fmla="*/ 2222981 h 2473299"/>
                <a:gd name="connsiteX43" fmla="*/ 1355670 w 2459618"/>
                <a:gd name="connsiteY43" fmla="*/ 2224226 h 2473299"/>
                <a:gd name="connsiteX44" fmla="*/ 1292021 w 2459618"/>
                <a:gd name="connsiteY44" fmla="*/ 2473299 h 2473299"/>
                <a:gd name="connsiteX45" fmla="*/ 1162981 w 2459618"/>
                <a:gd name="connsiteY45" fmla="*/ 2473299 h 2473299"/>
                <a:gd name="connsiteX46" fmla="*/ 1099121 w 2459618"/>
                <a:gd name="connsiteY46" fmla="*/ 2223400 h 2473299"/>
                <a:gd name="connsiteX47" fmla="*/ 1029950 w 2459618"/>
                <a:gd name="connsiteY47" fmla="*/ 2212843 h 2473299"/>
                <a:gd name="connsiteX48" fmla="*/ 1010571 w 2459618"/>
                <a:gd name="connsiteY48" fmla="*/ 2207088 h 2473299"/>
                <a:gd name="connsiteX49" fmla="*/ 865368 w 2459618"/>
                <a:gd name="connsiteY49" fmla="*/ 2419670 h 2473299"/>
                <a:gd name="connsiteX50" fmla="*/ 744110 w 2459618"/>
                <a:gd name="connsiteY50" fmla="*/ 2375536 h 2473299"/>
                <a:gd name="connsiteX51" fmla="*/ 769806 w 2459618"/>
                <a:gd name="connsiteY51" fmla="*/ 2116503 h 2473299"/>
                <a:gd name="connsiteX52" fmla="*/ 714077 w 2459618"/>
                <a:gd name="connsiteY52" fmla="*/ 2088830 h 2473299"/>
                <a:gd name="connsiteX53" fmla="*/ 694596 w 2459618"/>
                <a:gd name="connsiteY53" fmla="*/ 2075241 h 2473299"/>
                <a:gd name="connsiteX54" fmla="*/ 485289 w 2459618"/>
                <a:gd name="connsiteY54" fmla="*/ 2225451 h 2473299"/>
                <a:gd name="connsiteX55" fmla="*/ 386439 w 2459618"/>
                <a:gd name="connsiteY55" fmla="*/ 2142506 h 2473299"/>
                <a:gd name="connsiteX56" fmla="*/ 498177 w 2459618"/>
                <a:gd name="connsiteY56" fmla="*/ 1909970 h 2473299"/>
                <a:gd name="connsiteX57" fmla="*/ 439253 w 2459618"/>
                <a:gd name="connsiteY57" fmla="*/ 1841529 h 2473299"/>
                <a:gd name="connsiteX58" fmla="*/ 192057 w 2459618"/>
                <a:gd name="connsiteY58" fmla="*/ 1910850 h 2473299"/>
                <a:gd name="connsiteX59" fmla="*/ 127537 w 2459618"/>
                <a:gd name="connsiteY59" fmla="*/ 1799098 h 2473299"/>
                <a:gd name="connsiteX60" fmla="*/ 313136 w 2459618"/>
                <a:gd name="connsiteY60" fmla="*/ 1617760 h 2473299"/>
                <a:gd name="connsiteX61" fmla="*/ 287667 w 2459618"/>
                <a:gd name="connsiteY61" fmla="*/ 1559128 h 2473299"/>
                <a:gd name="connsiteX62" fmla="*/ 282245 w 2459618"/>
                <a:gd name="connsiteY62" fmla="*/ 1537672 h 2473299"/>
                <a:gd name="connsiteX63" fmla="*/ 24676 w 2459618"/>
                <a:gd name="connsiteY63" fmla="*/ 1518148 h 2473299"/>
                <a:gd name="connsiteX64" fmla="*/ 2268 w 2459618"/>
                <a:gd name="connsiteY64" fmla="*/ 1391069 h 2473299"/>
                <a:gd name="connsiteX65" fmla="*/ 238274 w 2459618"/>
                <a:gd name="connsiteY65" fmla="*/ 1284335 h 2473299"/>
                <a:gd name="connsiteX66" fmla="*/ 234329 w 2459618"/>
                <a:gd name="connsiteY66" fmla="*/ 1236649 h 2473299"/>
                <a:gd name="connsiteX67" fmla="*/ 235870 w 2459618"/>
                <a:gd name="connsiteY67" fmla="*/ 1201769 h 2473299"/>
                <a:gd name="connsiteX68" fmla="*/ 0 w 2459618"/>
                <a:gd name="connsiteY68" fmla="*/ 1095097 h 2473299"/>
                <a:gd name="connsiteX69" fmla="*/ 22408 w 2459618"/>
                <a:gd name="connsiteY69" fmla="*/ 968017 h 2473299"/>
                <a:gd name="connsiteX70" fmla="*/ 280086 w 2459618"/>
                <a:gd name="connsiteY70" fmla="*/ 948485 h 2473299"/>
                <a:gd name="connsiteX71" fmla="*/ 294792 w 2459618"/>
                <a:gd name="connsiteY71" fmla="*/ 894040 h 2473299"/>
                <a:gd name="connsiteX72" fmla="*/ 310816 w 2459618"/>
                <a:gd name="connsiteY72" fmla="*/ 857696 h 2473299"/>
                <a:gd name="connsiteX73" fmla="*/ 125904 w 2459618"/>
                <a:gd name="connsiteY73" fmla="*/ 677029 h 2473299"/>
                <a:gd name="connsiteX74" fmla="*/ 190424 w 2459618"/>
                <a:gd name="connsiteY74" fmla="*/ 565277 h 2473299"/>
                <a:gd name="connsiteX75" fmla="*/ 438731 w 2459618"/>
                <a:gd name="connsiteY75" fmla="*/ 634910 h 2473299"/>
                <a:gd name="connsiteX76" fmla="*/ 488364 w 2459618"/>
                <a:gd name="connsiteY76" fmla="*/ 572132 h 2473299"/>
                <a:gd name="connsiteX77" fmla="*/ 376431 w 2459618"/>
                <a:gd name="connsiteY77" fmla="*/ 339191 h 2473299"/>
                <a:gd name="connsiteX78" fmla="*/ 475281 w 2459618"/>
                <a:gd name="connsiteY78" fmla="*/ 256246 h 2473299"/>
                <a:gd name="connsiteX79" fmla="*/ 684657 w 2459618"/>
                <a:gd name="connsiteY79" fmla="*/ 406505 h 2473299"/>
                <a:gd name="connsiteX80" fmla="*/ 732177 w 2459618"/>
                <a:gd name="connsiteY80" fmla="*/ 373731 h 2473299"/>
                <a:gd name="connsiteX81" fmla="*/ 769711 w 2459618"/>
                <a:gd name="connsiteY81" fmla="*/ 355834 h 2473299"/>
                <a:gd name="connsiteX82" fmla="*/ 744110 w 2459618"/>
                <a:gd name="connsiteY82" fmla="*/ 97764 h 2473299"/>
                <a:gd name="connsiteX83" fmla="*/ 865368 w 2459618"/>
                <a:gd name="connsiteY83" fmla="*/ 53629 h 2473299"/>
                <a:gd name="connsiteX84" fmla="*/ 1010506 w 2459618"/>
                <a:gd name="connsiteY84" fmla="*/ 266116 h 2473299"/>
                <a:gd name="connsiteX85" fmla="*/ 1029950 w 2459618"/>
                <a:gd name="connsiteY85" fmla="*/ 260455 h 2473299"/>
                <a:gd name="connsiteX86" fmla="*/ 1099121 w 2459618"/>
                <a:gd name="connsiteY86" fmla="*/ 249898 h 247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459618" h="2473299">
                  <a:moveTo>
                    <a:pt x="1162981" y="0"/>
                  </a:moveTo>
                  <a:lnTo>
                    <a:pt x="1292021" y="0"/>
                  </a:lnTo>
                  <a:lnTo>
                    <a:pt x="1355616" y="248861"/>
                  </a:lnTo>
                  <a:lnTo>
                    <a:pt x="1431584" y="260455"/>
                  </a:lnTo>
                  <a:lnTo>
                    <a:pt x="1447881" y="265295"/>
                  </a:lnTo>
                  <a:lnTo>
                    <a:pt x="1590925" y="55873"/>
                  </a:lnTo>
                  <a:lnTo>
                    <a:pt x="1712183" y="100008"/>
                  </a:lnTo>
                  <a:lnTo>
                    <a:pt x="1686945" y="354421"/>
                  </a:lnTo>
                  <a:lnTo>
                    <a:pt x="1747456" y="384469"/>
                  </a:lnTo>
                  <a:lnTo>
                    <a:pt x="1766274" y="397595"/>
                  </a:lnTo>
                  <a:lnTo>
                    <a:pt x="1975753" y="247261"/>
                  </a:lnTo>
                  <a:lnTo>
                    <a:pt x="2074603" y="330206"/>
                  </a:lnTo>
                  <a:lnTo>
                    <a:pt x="1962860" y="562752"/>
                  </a:lnTo>
                  <a:lnTo>
                    <a:pt x="2022282" y="631770"/>
                  </a:lnTo>
                  <a:lnTo>
                    <a:pt x="2269476" y="562449"/>
                  </a:lnTo>
                  <a:lnTo>
                    <a:pt x="2333996" y="674201"/>
                  </a:lnTo>
                  <a:lnTo>
                    <a:pt x="2148398" y="855539"/>
                  </a:lnTo>
                  <a:lnTo>
                    <a:pt x="2173867" y="914171"/>
                  </a:lnTo>
                  <a:lnTo>
                    <a:pt x="2186075" y="962482"/>
                  </a:lnTo>
                  <a:lnTo>
                    <a:pt x="2443892" y="995669"/>
                  </a:lnTo>
                  <a:lnTo>
                    <a:pt x="2459618" y="1123747"/>
                  </a:lnTo>
                  <a:lnTo>
                    <a:pt x="2225432" y="1215216"/>
                  </a:lnTo>
                  <a:lnTo>
                    <a:pt x="2227205" y="1236649"/>
                  </a:lnTo>
                  <a:lnTo>
                    <a:pt x="2224763" y="1285015"/>
                  </a:lnTo>
                  <a:lnTo>
                    <a:pt x="2459266" y="1391069"/>
                  </a:lnTo>
                  <a:lnTo>
                    <a:pt x="2436858" y="1518148"/>
                  </a:lnTo>
                  <a:lnTo>
                    <a:pt x="2180722" y="1537563"/>
                  </a:lnTo>
                  <a:lnTo>
                    <a:pt x="2148900" y="1624508"/>
                  </a:lnTo>
                  <a:lnTo>
                    <a:pt x="2143487" y="1635081"/>
                  </a:lnTo>
                  <a:lnTo>
                    <a:pt x="2325831" y="1813240"/>
                  </a:lnTo>
                  <a:lnTo>
                    <a:pt x="2261311" y="1924992"/>
                  </a:lnTo>
                  <a:lnTo>
                    <a:pt x="2010846" y="1854753"/>
                  </a:lnTo>
                  <a:lnTo>
                    <a:pt x="1999667" y="1870476"/>
                  </a:lnTo>
                  <a:lnTo>
                    <a:pt x="1961045" y="1912466"/>
                  </a:lnTo>
                  <a:lnTo>
                    <a:pt x="2072593" y="2144605"/>
                  </a:lnTo>
                  <a:lnTo>
                    <a:pt x="1973743" y="2227550"/>
                  </a:lnTo>
                  <a:lnTo>
                    <a:pt x="1764753" y="2077568"/>
                  </a:lnTo>
                  <a:lnTo>
                    <a:pt x="1757688" y="2082528"/>
                  </a:lnTo>
                  <a:lnTo>
                    <a:pt x="1682781" y="2122471"/>
                  </a:lnTo>
                  <a:lnTo>
                    <a:pt x="1708217" y="2378887"/>
                  </a:lnTo>
                  <a:lnTo>
                    <a:pt x="1586959" y="2423021"/>
                  </a:lnTo>
                  <a:lnTo>
                    <a:pt x="1440421" y="2208484"/>
                  </a:lnTo>
                  <a:lnTo>
                    <a:pt x="1373224" y="2222981"/>
                  </a:lnTo>
                  <a:lnTo>
                    <a:pt x="1355670" y="2224226"/>
                  </a:lnTo>
                  <a:lnTo>
                    <a:pt x="1292021" y="2473299"/>
                  </a:lnTo>
                  <a:lnTo>
                    <a:pt x="1162981" y="2473299"/>
                  </a:lnTo>
                  <a:lnTo>
                    <a:pt x="1099121" y="2223400"/>
                  </a:lnTo>
                  <a:lnTo>
                    <a:pt x="1029950" y="2212843"/>
                  </a:lnTo>
                  <a:lnTo>
                    <a:pt x="1010571" y="2207088"/>
                  </a:lnTo>
                  <a:lnTo>
                    <a:pt x="865368" y="2419670"/>
                  </a:lnTo>
                  <a:lnTo>
                    <a:pt x="744110" y="2375536"/>
                  </a:lnTo>
                  <a:lnTo>
                    <a:pt x="769806" y="2116503"/>
                  </a:lnTo>
                  <a:lnTo>
                    <a:pt x="714077" y="2088830"/>
                  </a:lnTo>
                  <a:lnTo>
                    <a:pt x="694596" y="2075241"/>
                  </a:lnTo>
                  <a:lnTo>
                    <a:pt x="485289" y="2225451"/>
                  </a:lnTo>
                  <a:lnTo>
                    <a:pt x="386439" y="2142506"/>
                  </a:lnTo>
                  <a:lnTo>
                    <a:pt x="498177" y="1909970"/>
                  </a:lnTo>
                  <a:lnTo>
                    <a:pt x="439253" y="1841529"/>
                  </a:lnTo>
                  <a:lnTo>
                    <a:pt x="192057" y="1910850"/>
                  </a:lnTo>
                  <a:lnTo>
                    <a:pt x="127537" y="1799098"/>
                  </a:lnTo>
                  <a:lnTo>
                    <a:pt x="313136" y="1617760"/>
                  </a:lnTo>
                  <a:lnTo>
                    <a:pt x="287667" y="1559128"/>
                  </a:lnTo>
                  <a:lnTo>
                    <a:pt x="282245" y="1537672"/>
                  </a:lnTo>
                  <a:lnTo>
                    <a:pt x="24676" y="1518148"/>
                  </a:lnTo>
                  <a:lnTo>
                    <a:pt x="2268" y="1391069"/>
                  </a:lnTo>
                  <a:lnTo>
                    <a:pt x="238274" y="1284335"/>
                  </a:lnTo>
                  <a:lnTo>
                    <a:pt x="234329" y="1236649"/>
                  </a:lnTo>
                  <a:lnTo>
                    <a:pt x="235870" y="1201769"/>
                  </a:lnTo>
                  <a:lnTo>
                    <a:pt x="0" y="1095097"/>
                  </a:lnTo>
                  <a:lnTo>
                    <a:pt x="22408" y="968017"/>
                  </a:lnTo>
                  <a:lnTo>
                    <a:pt x="280086" y="948485"/>
                  </a:lnTo>
                  <a:lnTo>
                    <a:pt x="294792" y="894040"/>
                  </a:lnTo>
                  <a:lnTo>
                    <a:pt x="310816" y="857696"/>
                  </a:lnTo>
                  <a:lnTo>
                    <a:pt x="125904" y="677029"/>
                  </a:lnTo>
                  <a:lnTo>
                    <a:pt x="190424" y="565277"/>
                  </a:lnTo>
                  <a:lnTo>
                    <a:pt x="438731" y="634910"/>
                  </a:lnTo>
                  <a:lnTo>
                    <a:pt x="488364" y="572132"/>
                  </a:lnTo>
                  <a:lnTo>
                    <a:pt x="376431" y="339191"/>
                  </a:lnTo>
                  <a:lnTo>
                    <a:pt x="475281" y="256246"/>
                  </a:lnTo>
                  <a:lnTo>
                    <a:pt x="684657" y="406505"/>
                  </a:lnTo>
                  <a:lnTo>
                    <a:pt x="732177" y="373731"/>
                  </a:lnTo>
                  <a:lnTo>
                    <a:pt x="769711" y="355834"/>
                  </a:lnTo>
                  <a:lnTo>
                    <a:pt x="744110" y="97764"/>
                  </a:lnTo>
                  <a:lnTo>
                    <a:pt x="865368" y="53629"/>
                  </a:lnTo>
                  <a:lnTo>
                    <a:pt x="1010506" y="266116"/>
                  </a:lnTo>
                  <a:lnTo>
                    <a:pt x="1029950" y="260455"/>
                  </a:lnTo>
                  <a:lnTo>
                    <a:pt x="1099121" y="24989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13" name="Donut 12">
              <a:extLst>
                <a:ext uri="{FF2B5EF4-FFF2-40B4-BE49-F238E27FC236}">
                  <a16:creationId xmlns:a16="http://schemas.microsoft.com/office/drawing/2014/main" id="{13273F1B-03D6-FDF8-D30F-3A68A1BDA743}"/>
                </a:ext>
              </a:extLst>
            </p:cNvPr>
            <p:cNvSpPr>
              <a:spLocks noChangeAspect="1"/>
            </p:cNvSpPr>
            <p:nvPr/>
          </p:nvSpPr>
          <p:spPr>
            <a:xfrm>
              <a:off x="8301438" y="1700851"/>
              <a:ext cx="1453896" cy="1453896"/>
            </a:xfrm>
            <a:prstGeom prst="donut">
              <a:avLst>
                <a:gd name="adj" fmla="val 59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solidFill>
                  <a:schemeClr val="tx1"/>
                </a:solidFill>
              </a:endParaRPr>
            </a:p>
          </p:txBody>
        </p:sp>
      </p:grpSp>
      <p:grpSp>
        <p:nvGrpSpPr>
          <p:cNvPr id="14" name="Group 13">
            <a:extLst>
              <a:ext uri="{FF2B5EF4-FFF2-40B4-BE49-F238E27FC236}">
                <a16:creationId xmlns:a16="http://schemas.microsoft.com/office/drawing/2014/main" id="{1977A3B0-5A8C-AC97-DF09-482BA96E9FB4}"/>
              </a:ext>
            </a:extLst>
          </p:cNvPr>
          <p:cNvGrpSpPr>
            <a:grpSpLocks noChangeAspect="1"/>
          </p:cNvGrpSpPr>
          <p:nvPr/>
        </p:nvGrpSpPr>
        <p:grpSpPr>
          <a:xfrm>
            <a:off x="1582654" y="1037956"/>
            <a:ext cx="1414080" cy="1410709"/>
            <a:chOff x="7791736" y="1191149"/>
            <a:chExt cx="2479208" cy="2473299"/>
          </a:xfrm>
        </p:grpSpPr>
        <p:sp>
          <p:nvSpPr>
            <p:cNvPr id="15" name="Freeform 14">
              <a:extLst>
                <a:ext uri="{FF2B5EF4-FFF2-40B4-BE49-F238E27FC236}">
                  <a16:creationId xmlns:a16="http://schemas.microsoft.com/office/drawing/2014/main" id="{AA4AF392-7F4E-B432-7120-E2FC6FD7537E}"/>
                </a:ext>
              </a:extLst>
            </p:cNvPr>
            <p:cNvSpPr/>
            <p:nvPr/>
          </p:nvSpPr>
          <p:spPr>
            <a:xfrm>
              <a:off x="7791736" y="1191149"/>
              <a:ext cx="2479208" cy="2473299"/>
            </a:xfrm>
            <a:custGeom>
              <a:avLst/>
              <a:gdLst>
                <a:gd name="connsiteX0" fmla="*/ 1162981 w 2459618"/>
                <a:gd name="connsiteY0" fmla="*/ 0 h 2473299"/>
                <a:gd name="connsiteX1" fmla="*/ 1292021 w 2459618"/>
                <a:gd name="connsiteY1" fmla="*/ 0 h 2473299"/>
                <a:gd name="connsiteX2" fmla="*/ 1355616 w 2459618"/>
                <a:gd name="connsiteY2" fmla="*/ 248861 h 2473299"/>
                <a:gd name="connsiteX3" fmla="*/ 1431584 w 2459618"/>
                <a:gd name="connsiteY3" fmla="*/ 260455 h 2473299"/>
                <a:gd name="connsiteX4" fmla="*/ 1447881 w 2459618"/>
                <a:gd name="connsiteY4" fmla="*/ 265295 h 2473299"/>
                <a:gd name="connsiteX5" fmla="*/ 1590925 w 2459618"/>
                <a:gd name="connsiteY5" fmla="*/ 55873 h 2473299"/>
                <a:gd name="connsiteX6" fmla="*/ 1712183 w 2459618"/>
                <a:gd name="connsiteY6" fmla="*/ 100008 h 2473299"/>
                <a:gd name="connsiteX7" fmla="*/ 1686945 w 2459618"/>
                <a:gd name="connsiteY7" fmla="*/ 354421 h 2473299"/>
                <a:gd name="connsiteX8" fmla="*/ 1747456 w 2459618"/>
                <a:gd name="connsiteY8" fmla="*/ 384469 h 2473299"/>
                <a:gd name="connsiteX9" fmla="*/ 1766274 w 2459618"/>
                <a:gd name="connsiteY9" fmla="*/ 397595 h 2473299"/>
                <a:gd name="connsiteX10" fmla="*/ 1975753 w 2459618"/>
                <a:gd name="connsiteY10" fmla="*/ 247261 h 2473299"/>
                <a:gd name="connsiteX11" fmla="*/ 2074603 w 2459618"/>
                <a:gd name="connsiteY11" fmla="*/ 330206 h 2473299"/>
                <a:gd name="connsiteX12" fmla="*/ 1962860 w 2459618"/>
                <a:gd name="connsiteY12" fmla="*/ 562752 h 2473299"/>
                <a:gd name="connsiteX13" fmla="*/ 2022282 w 2459618"/>
                <a:gd name="connsiteY13" fmla="*/ 631770 h 2473299"/>
                <a:gd name="connsiteX14" fmla="*/ 2269476 w 2459618"/>
                <a:gd name="connsiteY14" fmla="*/ 562449 h 2473299"/>
                <a:gd name="connsiteX15" fmla="*/ 2333996 w 2459618"/>
                <a:gd name="connsiteY15" fmla="*/ 674201 h 2473299"/>
                <a:gd name="connsiteX16" fmla="*/ 2148398 w 2459618"/>
                <a:gd name="connsiteY16" fmla="*/ 855539 h 2473299"/>
                <a:gd name="connsiteX17" fmla="*/ 2173867 w 2459618"/>
                <a:gd name="connsiteY17" fmla="*/ 914171 h 2473299"/>
                <a:gd name="connsiteX18" fmla="*/ 2186075 w 2459618"/>
                <a:gd name="connsiteY18" fmla="*/ 962482 h 2473299"/>
                <a:gd name="connsiteX19" fmla="*/ 2443892 w 2459618"/>
                <a:gd name="connsiteY19" fmla="*/ 995669 h 2473299"/>
                <a:gd name="connsiteX20" fmla="*/ 2459618 w 2459618"/>
                <a:gd name="connsiteY20" fmla="*/ 1123747 h 2473299"/>
                <a:gd name="connsiteX21" fmla="*/ 2225432 w 2459618"/>
                <a:gd name="connsiteY21" fmla="*/ 1215216 h 2473299"/>
                <a:gd name="connsiteX22" fmla="*/ 2227205 w 2459618"/>
                <a:gd name="connsiteY22" fmla="*/ 1236649 h 2473299"/>
                <a:gd name="connsiteX23" fmla="*/ 2224763 w 2459618"/>
                <a:gd name="connsiteY23" fmla="*/ 1285015 h 2473299"/>
                <a:gd name="connsiteX24" fmla="*/ 2459266 w 2459618"/>
                <a:gd name="connsiteY24" fmla="*/ 1391069 h 2473299"/>
                <a:gd name="connsiteX25" fmla="*/ 2436858 w 2459618"/>
                <a:gd name="connsiteY25" fmla="*/ 1518148 h 2473299"/>
                <a:gd name="connsiteX26" fmla="*/ 2180722 w 2459618"/>
                <a:gd name="connsiteY26" fmla="*/ 1537563 h 2473299"/>
                <a:gd name="connsiteX27" fmla="*/ 2148900 w 2459618"/>
                <a:gd name="connsiteY27" fmla="*/ 1624508 h 2473299"/>
                <a:gd name="connsiteX28" fmla="*/ 2143487 w 2459618"/>
                <a:gd name="connsiteY28" fmla="*/ 1635081 h 2473299"/>
                <a:gd name="connsiteX29" fmla="*/ 2325831 w 2459618"/>
                <a:gd name="connsiteY29" fmla="*/ 1813240 h 2473299"/>
                <a:gd name="connsiteX30" fmla="*/ 2261311 w 2459618"/>
                <a:gd name="connsiteY30" fmla="*/ 1924992 h 2473299"/>
                <a:gd name="connsiteX31" fmla="*/ 2010846 w 2459618"/>
                <a:gd name="connsiteY31" fmla="*/ 1854753 h 2473299"/>
                <a:gd name="connsiteX32" fmla="*/ 1999667 w 2459618"/>
                <a:gd name="connsiteY32" fmla="*/ 1870476 h 2473299"/>
                <a:gd name="connsiteX33" fmla="*/ 1961045 w 2459618"/>
                <a:gd name="connsiteY33" fmla="*/ 1912466 h 2473299"/>
                <a:gd name="connsiteX34" fmla="*/ 2072593 w 2459618"/>
                <a:gd name="connsiteY34" fmla="*/ 2144605 h 2473299"/>
                <a:gd name="connsiteX35" fmla="*/ 1973743 w 2459618"/>
                <a:gd name="connsiteY35" fmla="*/ 2227550 h 2473299"/>
                <a:gd name="connsiteX36" fmla="*/ 1764753 w 2459618"/>
                <a:gd name="connsiteY36" fmla="*/ 2077568 h 2473299"/>
                <a:gd name="connsiteX37" fmla="*/ 1757688 w 2459618"/>
                <a:gd name="connsiteY37" fmla="*/ 2082528 h 2473299"/>
                <a:gd name="connsiteX38" fmla="*/ 1682781 w 2459618"/>
                <a:gd name="connsiteY38" fmla="*/ 2122471 h 2473299"/>
                <a:gd name="connsiteX39" fmla="*/ 1708217 w 2459618"/>
                <a:gd name="connsiteY39" fmla="*/ 2378887 h 2473299"/>
                <a:gd name="connsiteX40" fmla="*/ 1586959 w 2459618"/>
                <a:gd name="connsiteY40" fmla="*/ 2423021 h 2473299"/>
                <a:gd name="connsiteX41" fmla="*/ 1440421 w 2459618"/>
                <a:gd name="connsiteY41" fmla="*/ 2208484 h 2473299"/>
                <a:gd name="connsiteX42" fmla="*/ 1373224 w 2459618"/>
                <a:gd name="connsiteY42" fmla="*/ 2222981 h 2473299"/>
                <a:gd name="connsiteX43" fmla="*/ 1355670 w 2459618"/>
                <a:gd name="connsiteY43" fmla="*/ 2224226 h 2473299"/>
                <a:gd name="connsiteX44" fmla="*/ 1292021 w 2459618"/>
                <a:gd name="connsiteY44" fmla="*/ 2473299 h 2473299"/>
                <a:gd name="connsiteX45" fmla="*/ 1162981 w 2459618"/>
                <a:gd name="connsiteY45" fmla="*/ 2473299 h 2473299"/>
                <a:gd name="connsiteX46" fmla="*/ 1099121 w 2459618"/>
                <a:gd name="connsiteY46" fmla="*/ 2223400 h 2473299"/>
                <a:gd name="connsiteX47" fmla="*/ 1029950 w 2459618"/>
                <a:gd name="connsiteY47" fmla="*/ 2212843 h 2473299"/>
                <a:gd name="connsiteX48" fmla="*/ 1010571 w 2459618"/>
                <a:gd name="connsiteY48" fmla="*/ 2207088 h 2473299"/>
                <a:gd name="connsiteX49" fmla="*/ 865368 w 2459618"/>
                <a:gd name="connsiteY49" fmla="*/ 2419670 h 2473299"/>
                <a:gd name="connsiteX50" fmla="*/ 744110 w 2459618"/>
                <a:gd name="connsiteY50" fmla="*/ 2375536 h 2473299"/>
                <a:gd name="connsiteX51" fmla="*/ 769806 w 2459618"/>
                <a:gd name="connsiteY51" fmla="*/ 2116503 h 2473299"/>
                <a:gd name="connsiteX52" fmla="*/ 714077 w 2459618"/>
                <a:gd name="connsiteY52" fmla="*/ 2088830 h 2473299"/>
                <a:gd name="connsiteX53" fmla="*/ 694596 w 2459618"/>
                <a:gd name="connsiteY53" fmla="*/ 2075241 h 2473299"/>
                <a:gd name="connsiteX54" fmla="*/ 485289 w 2459618"/>
                <a:gd name="connsiteY54" fmla="*/ 2225451 h 2473299"/>
                <a:gd name="connsiteX55" fmla="*/ 386439 w 2459618"/>
                <a:gd name="connsiteY55" fmla="*/ 2142506 h 2473299"/>
                <a:gd name="connsiteX56" fmla="*/ 498177 w 2459618"/>
                <a:gd name="connsiteY56" fmla="*/ 1909970 h 2473299"/>
                <a:gd name="connsiteX57" fmla="*/ 439253 w 2459618"/>
                <a:gd name="connsiteY57" fmla="*/ 1841529 h 2473299"/>
                <a:gd name="connsiteX58" fmla="*/ 192057 w 2459618"/>
                <a:gd name="connsiteY58" fmla="*/ 1910850 h 2473299"/>
                <a:gd name="connsiteX59" fmla="*/ 127537 w 2459618"/>
                <a:gd name="connsiteY59" fmla="*/ 1799098 h 2473299"/>
                <a:gd name="connsiteX60" fmla="*/ 313136 w 2459618"/>
                <a:gd name="connsiteY60" fmla="*/ 1617760 h 2473299"/>
                <a:gd name="connsiteX61" fmla="*/ 287667 w 2459618"/>
                <a:gd name="connsiteY61" fmla="*/ 1559128 h 2473299"/>
                <a:gd name="connsiteX62" fmla="*/ 282245 w 2459618"/>
                <a:gd name="connsiteY62" fmla="*/ 1537672 h 2473299"/>
                <a:gd name="connsiteX63" fmla="*/ 24676 w 2459618"/>
                <a:gd name="connsiteY63" fmla="*/ 1518148 h 2473299"/>
                <a:gd name="connsiteX64" fmla="*/ 2268 w 2459618"/>
                <a:gd name="connsiteY64" fmla="*/ 1391069 h 2473299"/>
                <a:gd name="connsiteX65" fmla="*/ 238274 w 2459618"/>
                <a:gd name="connsiteY65" fmla="*/ 1284335 h 2473299"/>
                <a:gd name="connsiteX66" fmla="*/ 234329 w 2459618"/>
                <a:gd name="connsiteY66" fmla="*/ 1236649 h 2473299"/>
                <a:gd name="connsiteX67" fmla="*/ 235870 w 2459618"/>
                <a:gd name="connsiteY67" fmla="*/ 1201769 h 2473299"/>
                <a:gd name="connsiteX68" fmla="*/ 0 w 2459618"/>
                <a:gd name="connsiteY68" fmla="*/ 1095097 h 2473299"/>
                <a:gd name="connsiteX69" fmla="*/ 22408 w 2459618"/>
                <a:gd name="connsiteY69" fmla="*/ 968017 h 2473299"/>
                <a:gd name="connsiteX70" fmla="*/ 280086 w 2459618"/>
                <a:gd name="connsiteY70" fmla="*/ 948485 h 2473299"/>
                <a:gd name="connsiteX71" fmla="*/ 294792 w 2459618"/>
                <a:gd name="connsiteY71" fmla="*/ 894040 h 2473299"/>
                <a:gd name="connsiteX72" fmla="*/ 310816 w 2459618"/>
                <a:gd name="connsiteY72" fmla="*/ 857696 h 2473299"/>
                <a:gd name="connsiteX73" fmla="*/ 125904 w 2459618"/>
                <a:gd name="connsiteY73" fmla="*/ 677029 h 2473299"/>
                <a:gd name="connsiteX74" fmla="*/ 190424 w 2459618"/>
                <a:gd name="connsiteY74" fmla="*/ 565277 h 2473299"/>
                <a:gd name="connsiteX75" fmla="*/ 438731 w 2459618"/>
                <a:gd name="connsiteY75" fmla="*/ 634910 h 2473299"/>
                <a:gd name="connsiteX76" fmla="*/ 488364 w 2459618"/>
                <a:gd name="connsiteY76" fmla="*/ 572132 h 2473299"/>
                <a:gd name="connsiteX77" fmla="*/ 376431 w 2459618"/>
                <a:gd name="connsiteY77" fmla="*/ 339191 h 2473299"/>
                <a:gd name="connsiteX78" fmla="*/ 475281 w 2459618"/>
                <a:gd name="connsiteY78" fmla="*/ 256246 h 2473299"/>
                <a:gd name="connsiteX79" fmla="*/ 684657 w 2459618"/>
                <a:gd name="connsiteY79" fmla="*/ 406505 h 2473299"/>
                <a:gd name="connsiteX80" fmla="*/ 732177 w 2459618"/>
                <a:gd name="connsiteY80" fmla="*/ 373731 h 2473299"/>
                <a:gd name="connsiteX81" fmla="*/ 769711 w 2459618"/>
                <a:gd name="connsiteY81" fmla="*/ 355834 h 2473299"/>
                <a:gd name="connsiteX82" fmla="*/ 744110 w 2459618"/>
                <a:gd name="connsiteY82" fmla="*/ 97764 h 2473299"/>
                <a:gd name="connsiteX83" fmla="*/ 865368 w 2459618"/>
                <a:gd name="connsiteY83" fmla="*/ 53629 h 2473299"/>
                <a:gd name="connsiteX84" fmla="*/ 1010506 w 2459618"/>
                <a:gd name="connsiteY84" fmla="*/ 266116 h 2473299"/>
                <a:gd name="connsiteX85" fmla="*/ 1029950 w 2459618"/>
                <a:gd name="connsiteY85" fmla="*/ 260455 h 2473299"/>
                <a:gd name="connsiteX86" fmla="*/ 1099121 w 2459618"/>
                <a:gd name="connsiteY86" fmla="*/ 249898 h 247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459618" h="2473299">
                  <a:moveTo>
                    <a:pt x="1162981" y="0"/>
                  </a:moveTo>
                  <a:lnTo>
                    <a:pt x="1292021" y="0"/>
                  </a:lnTo>
                  <a:lnTo>
                    <a:pt x="1355616" y="248861"/>
                  </a:lnTo>
                  <a:lnTo>
                    <a:pt x="1431584" y="260455"/>
                  </a:lnTo>
                  <a:lnTo>
                    <a:pt x="1447881" y="265295"/>
                  </a:lnTo>
                  <a:lnTo>
                    <a:pt x="1590925" y="55873"/>
                  </a:lnTo>
                  <a:lnTo>
                    <a:pt x="1712183" y="100008"/>
                  </a:lnTo>
                  <a:lnTo>
                    <a:pt x="1686945" y="354421"/>
                  </a:lnTo>
                  <a:lnTo>
                    <a:pt x="1747456" y="384469"/>
                  </a:lnTo>
                  <a:lnTo>
                    <a:pt x="1766274" y="397595"/>
                  </a:lnTo>
                  <a:lnTo>
                    <a:pt x="1975753" y="247261"/>
                  </a:lnTo>
                  <a:lnTo>
                    <a:pt x="2074603" y="330206"/>
                  </a:lnTo>
                  <a:lnTo>
                    <a:pt x="1962860" y="562752"/>
                  </a:lnTo>
                  <a:lnTo>
                    <a:pt x="2022282" y="631770"/>
                  </a:lnTo>
                  <a:lnTo>
                    <a:pt x="2269476" y="562449"/>
                  </a:lnTo>
                  <a:lnTo>
                    <a:pt x="2333996" y="674201"/>
                  </a:lnTo>
                  <a:lnTo>
                    <a:pt x="2148398" y="855539"/>
                  </a:lnTo>
                  <a:lnTo>
                    <a:pt x="2173867" y="914171"/>
                  </a:lnTo>
                  <a:lnTo>
                    <a:pt x="2186075" y="962482"/>
                  </a:lnTo>
                  <a:lnTo>
                    <a:pt x="2443892" y="995669"/>
                  </a:lnTo>
                  <a:lnTo>
                    <a:pt x="2459618" y="1123747"/>
                  </a:lnTo>
                  <a:lnTo>
                    <a:pt x="2225432" y="1215216"/>
                  </a:lnTo>
                  <a:lnTo>
                    <a:pt x="2227205" y="1236649"/>
                  </a:lnTo>
                  <a:lnTo>
                    <a:pt x="2224763" y="1285015"/>
                  </a:lnTo>
                  <a:lnTo>
                    <a:pt x="2459266" y="1391069"/>
                  </a:lnTo>
                  <a:lnTo>
                    <a:pt x="2436858" y="1518148"/>
                  </a:lnTo>
                  <a:lnTo>
                    <a:pt x="2180722" y="1537563"/>
                  </a:lnTo>
                  <a:lnTo>
                    <a:pt x="2148900" y="1624508"/>
                  </a:lnTo>
                  <a:lnTo>
                    <a:pt x="2143487" y="1635081"/>
                  </a:lnTo>
                  <a:lnTo>
                    <a:pt x="2325831" y="1813240"/>
                  </a:lnTo>
                  <a:lnTo>
                    <a:pt x="2261311" y="1924992"/>
                  </a:lnTo>
                  <a:lnTo>
                    <a:pt x="2010846" y="1854753"/>
                  </a:lnTo>
                  <a:lnTo>
                    <a:pt x="1999667" y="1870476"/>
                  </a:lnTo>
                  <a:lnTo>
                    <a:pt x="1961045" y="1912466"/>
                  </a:lnTo>
                  <a:lnTo>
                    <a:pt x="2072593" y="2144605"/>
                  </a:lnTo>
                  <a:lnTo>
                    <a:pt x="1973743" y="2227550"/>
                  </a:lnTo>
                  <a:lnTo>
                    <a:pt x="1764753" y="2077568"/>
                  </a:lnTo>
                  <a:lnTo>
                    <a:pt x="1757688" y="2082528"/>
                  </a:lnTo>
                  <a:lnTo>
                    <a:pt x="1682781" y="2122471"/>
                  </a:lnTo>
                  <a:lnTo>
                    <a:pt x="1708217" y="2378887"/>
                  </a:lnTo>
                  <a:lnTo>
                    <a:pt x="1586959" y="2423021"/>
                  </a:lnTo>
                  <a:lnTo>
                    <a:pt x="1440421" y="2208484"/>
                  </a:lnTo>
                  <a:lnTo>
                    <a:pt x="1373224" y="2222981"/>
                  </a:lnTo>
                  <a:lnTo>
                    <a:pt x="1355670" y="2224226"/>
                  </a:lnTo>
                  <a:lnTo>
                    <a:pt x="1292021" y="2473299"/>
                  </a:lnTo>
                  <a:lnTo>
                    <a:pt x="1162981" y="2473299"/>
                  </a:lnTo>
                  <a:lnTo>
                    <a:pt x="1099121" y="2223400"/>
                  </a:lnTo>
                  <a:lnTo>
                    <a:pt x="1029950" y="2212843"/>
                  </a:lnTo>
                  <a:lnTo>
                    <a:pt x="1010571" y="2207088"/>
                  </a:lnTo>
                  <a:lnTo>
                    <a:pt x="865368" y="2419670"/>
                  </a:lnTo>
                  <a:lnTo>
                    <a:pt x="744110" y="2375536"/>
                  </a:lnTo>
                  <a:lnTo>
                    <a:pt x="769806" y="2116503"/>
                  </a:lnTo>
                  <a:lnTo>
                    <a:pt x="714077" y="2088830"/>
                  </a:lnTo>
                  <a:lnTo>
                    <a:pt x="694596" y="2075241"/>
                  </a:lnTo>
                  <a:lnTo>
                    <a:pt x="485289" y="2225451"/>
                  </a:lnTo>
                  <a:lnTo>
                    <a:pt x="386439" y="2142506"/>
                  </a:lnTo>
                  <a:lnTo>
                    <a:pt x="498177" y="1909970"/>
                  </a:lnTo>
                  <a:lnTo>
                    <a:pt x="439253" y="1841529"/>
                  </a:lnTo>
                  <a:lnTo>
                    <a:pt x="192057" y="1910850"/>
                  </a:lnTo>
                  <a:lnTo>
                    <a:pt x="127537" y="1799098"/>
                  </a:lnTo>
                  <a:lnTo>
                    <a:pt x="313136" y="1617760"/>
                  </a:lnTo>
                  <a:lnTo>
                    <a:pt x="287667" y="1559128"/>
                  </a:lnTo>
                  <a:lnTo>
                    <a:pt x="282245" y="1537672"/>
                  </a:lnTo>
                  <a:lnTo>
                    <a:pt x="24676" y="1518148"/>
                  </a:lnTo>
                  <a:lnTo>
                    <a:pt x="2268" y="1391069"/>
                  </a:lnTo>
                  <a:lnTo>
                    <a:pt x="238274" y="1284335"/>
                  </a:lnTo>
                  <a:lnTo>
                    <a:pt x="234329" y="1236649"/>
                  </a:lnTo>
                  <a:lnTo>
                    <a:pt x="235870" y="1201769"/>
                  </a:lnTo>
                  <a:lnTo>
                    <a:pt x="0" y="1095097"/>
                  </a:lnTo>
                  <a:lnTo>
                    <a:pt x="22408" y="968017"/>
                  </a:lnTo>
                  <a:lnTo>
                    <a:pt x="280086" y="948485"/>
                  </a:lnTo>
                  <a:lnTo>
                    <a:pt x="294792" y="894040"/>
                  </a:lnTo>
                  <a:lnTo>
                    <a:pt x="310816" y="857696"/>
                  </a:lnTo>
                  <a:lnTo>
                    <a:pt x="125904" y="677029"/>
                  </a:lnTo>
                  <a:lnTo>
                    <a:pt x="190424" y="565277"/>
                  </a:lnTo>
                  <a:lnTo>
                    <a:pt x="438731" y="634910"/>
                  </a:lnTo>
                  <a:lnTo>
                    <a:pt x="488364" y="572132"/>
                  </a:lnTo>
                  <a:lnTo>
                    <a:pt x="376431" y="339191"/>
                  </a:lnTo>
                  <a:lnTo>
                    <a:pt x="475281" y="256246"/>
                  </a:lnTo>
                  <a:lnTo>
                    <a:pt x="684657" y="406505"/>
                  </a:lnTo>
                  <a:lnTo>
                    <a:pt x="732177" y="373731"/>
                  </a:lnTo>
                  <a:lnTo>
                    <a:pt x="769711" y="355834"/>
                  </a:lnTo>
                  <a:lnTo>
                    <a:pt x="744110" y="97764"/>
                  </a:lnTo>
                  <a:lnTo>
                    <a:pt x="865368" y="53629"/>
                  </a:lnTo>
                  <a:lnTo>
                    <a:pt x="1010506" y="266116"/>
                  </a:lnTo>
                  <a:lnTo>
                    <a:pt x="1029950" y="260455"/>
                  </a:lnTo>
                  <a:lnTo>
                    <a:pt x="1099121" y="24989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16" name="Donut 15">
              <a:extLst>
                <a:ext uri="{FF2B5EF4-FFF2-40B4-BE49-F238E27FC236}">
                  <a16:creationId xmlns:a16="http://schemas.microsoft.com/office/drawing/2014/main" id="{B050EEDD-C387-61A7-87B9-DB9460856F0D}"/>
                </a:ext>
              </a:extLst>
            </p:cNvPr>
            <p:cNvSpPr>
              <a:spLocks noChangeAspect="1"/>
            </p:cNvSpPr>
            <p:nvPr/>
          </p:nvSpPr>
          <p:spPr>
            <a:xfrm>
              <a:off x="8304392" y="1700851"/>
              <a:ext cx="1453896" cy="1453896"/>
            </a:xfrm>
            <a:prstGeom prst="donut">
              <a:avLst>
                <a:gd name="adj" fmla="val 59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solidFill>
                  <a:schemeClr val="tx1"/>
                </a:solidFill>
              </a:endParaRPr>
            </a:p>
          </p:txBody>
        </p:sp>
      </p:grpSp>
      <p:sp>
        <p:nvSpPr>
          <p:cNvPr id="23" name="Freeform 22">
            <a:extLst>
              <a:ext uri="{FF2B5EF4-FFF2-40B4-BE49-F238E27FC236}">
                <a16:creationId xmlns:a16="http://schemas.microsoft.com/office/drawing/2014/main" id="{896B4483-1C19-C9E3-91E9-F638E40ABD72}"/>
              </a:ext>
            </a:extLst>
          </p:cNvPr>
          <p:cNvSpPr>
            <a:spLocks noChangeAspect="1"/>
          </p:cNvSpPr>
          <p:nvPr/>
        </p:nvSpPr>
        <p:spPr>
          <a:xfrm flipH="1">
            <a:off x="1487120" y="925204"/>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24" name="Freeform 23">
            <a:extLst>
              <a:ext uri="{FF2B5EF4-FFF2-40B4-BE49-F238E27FC236}">
                <a16:creationId xmlns:a16="http://schemas.microsoft.com/office/drawing/2014/main" id="{3A9E6D89-70B3-513D-2D8A-316029C3A93E}"/>
              </a:ext>
            </a:extLst>
          </p:cNvPr>
          <p:cNvSpPr>
            <a:spLocks noChangeAspect="1"/>
          </p:cNvSpPr>
          <p:nvPr/>
        </p:nvSpPr>
        <p:spPr>
          <a:xfrm flipH="1">
            <a:off x="3058404" y="1416567"/>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25" name="Freeform 24">
            <a:extLst>
              <a:ext uri="{FF2B5EF4-FFF2-40B4-BE49-F238E27FC236}">
                <a16:creationId xmlns:a16="http://schemas.microsoft.com/office/drawing/2014/main" id="{F89C40C6-3815-5B89-548E-E1F40BFD0486}"/>
              </a:ext>
            </a:extLst>
          </p:cNvPr>
          <p:cNvSpPr>
            <a:spLocks noChangeAspect="1"/>
          </p:cNvSpPr>
          <p:nvPr/>
        </p:nvSpPr>
        <p:spPr>
          <a:xfrm flipH="1">
            <a:off x="3286566" y="2824625"/>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26" name="Freeform 25">
            <a:extLst>
              <a:ext uri="{FF2B5EF4-FFF2-40B4-BE49-F238E27FC236}">
                <a16:creationId xmlns:a16="http://schemas.microsoft.com/office/drawing/2014/main" id="{C7624998-DE55-0B25-D9C5-C2C6B12D4212}"/>
              </a:ext>
            </a:extLst>
          </p:cNvPr>
          <p:cNvSpPr>
            <a:spLocks noChangeAspect="1"/>
          </p:cNvSpPr>
          <p:nvPr/>
        </p:nvSpPr>
        <p:spPr>
          <a:xfrm flipH="1">
            <a:off x="1481145" y="2989315"/>
            <a:ext cx="137899" cy="137899"/>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27" name="Freeform 26">
            <a:extLst>
              <a:ext uri="{FF2B5EF4-FFF2-40B4-BE49-F238E27FC236}">
                <a16:creationId xmlns:a16="http://schemas.microsoft.com/office/drawing/2014/main" id="{828C7E62-D98D-2BD1-B237-83873CECF8F6}"/>
              </a:ext>
            </a:extLst>
          </p:cNvPr>
          <p:cNvSpPr>
            <a:spLocks noChangeAspect="1"/>
          </p:cNvSpPr>
          <p:nvPr/>
        </p:nvSpPr>
        <p:spPr>
          <a:xfrm flipH="1">
            <a:off x="563913" y="1672819"/>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28" name="Freeform 27">
            <a:extLst>
              <a:ext uri="{FF2B5EF4-FFF2-40B4-BE49-F238E27FC236}">
                <a16:creationId xmlns:a16="http://schemas.microsoft.com/office/drawing/2014/main" id="{D0CC907E-025A-B13F-66BC-AE1BFBE10FFB}"/>
              </a:ext>
            </a:extLst>
          </p:cNvPr>
          <p:cNvSpPr>
            <a:spLocks noChangeAspect="1"/>
          </p:cNvSpPr>
          <p:nvPr/>
        </p:nvSpPr>
        <p:spPr>
          <a:xfrm flipH="1">
            <a:off x="2702548" y="2293816"/>
            <a:ext cx="192207" cy="192207"/>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29" name="Freeform 28">
            <a:extLst>
              <a:ext uri="{FF2B5EF4-FFF2-40B4-BE49-F238E27FC236}">
                <a16:creationId xmlns:a16="http://schemas.microsoft.com/office/drawing/2014/main" id="{1F5ED6BA-CE36-D361-0AF9-229EF457DC03}"/>
              </a:ext>
            </a:extLst>
          </p:cNvPr>
          <p:cNvSpPr>
            <a:spLocks noChangeAspect="1"/>
          </p:cNvSpPr>
          <p:nvPr/>
        </p:nvSpPr>
        <p:spPr>
          <a:xfrm flipH="1">
            <a:off x="1492498" y="1693602"/>
            <a:ext cx="126546" cy="126546"/>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30" name="Freeform 29">
            <a:extLst>
              <a:ext uri="{FF2B5EF4-FFF2-40B4-BE49-F238E27FC236}">
                <a16:creationId xmlns:a16="http://schemas.microsoft.com/office/drawing/2014/main" id="{FA9A90C6-AEBD-4440-6308-F67A77DE5A55}"/>
              </a:ext>
            </a:extLst>
          </p:cNvPr>
          <p:cNvSpPr>
            <a:spLocks noChangeAspect="1"/>
          </p:cNvSpPr>
          <p:nvPr/>
        </p:nvSpPr>
        <p:spPr>
          <a:xfrm flipH="1">
            <a:off x="1890722" y="2428934"/>
            <a:ext cx="175335" cy="175335"/>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31" name="Freeform 30">
            <a:extLst>
              <a:ext uri="{FF2B5EF4-FFF2-40B4-BE49-F238E27FC236}">
                <a16:creationId xmlns:a16="http://schemas.microsoft.com/office/drawing/2014/main" id="{7B551824-CD3D-DDD7-080B-394892751ABE}"/>
              </a:ext>
            </a:extLst>
          </p:cNvPr>
          <p:cNvSpPr>
            <a:spLocks noChangeAspect="1"/>
          </p:cNvSpPr>
          <p:nvPr/>
        </p:nvSpPr>
        <p:spPr>
          <a:xfrm flipH="1">
            <a:off x="462343" y="2873605"/>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pic>
        <p:nvPicPr>
          <p:cNvPr id="32" name="Graphic 31">
            <a:extLst>
              <a:ext uri="{FF2B5EF4-FFF2-40B4-BE49-F238E27FC236}">
                <a16:creationId xmlns:a16="http://schemas.microsoft.com/office/drawing/2014/main" id="{67A094C1-1EF0-0C07-AA48-61BC0DFD76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46520" y="3078399"/>
            <a:ext cx="421200" cy="421200"/>
          </a:xfrm>
          <a:prstGeom prst="rect">
            <a:avLst/>
          </a:prstGeom>
        </p:spPr>
      </p:pic>
      <p:pic>
        <p:nvPicPr>
          <p:cNvPr id="34" name="Graphic 33">
            <a:extLst>
              <a:ext uri="{FF2B5EF4-FFF2-40B4-BE49-F238E27FC236}">
                <a16:creationId xmlns:a16="http://schemas.microsoft.com/office/drawing/2014/main" id="{BBB7794C-C23C-0F69-EBAF-0EF7927D57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07810" y="1505868"/>
            <a:ext cx="386100" cy="421200"/>
          </a:xfrm>
          <a:prstGeom prst="rect">
            <a:avLst/>
          </a:prstGeom>
        </p:spPr>
      </p:pic>
      <p:pic>
        <p:nvPicPr>
          <p:cNvPr id="35" name="Graphic 34">
            <a:extLst>
              <a:ext uri="{FF2B5EF4-FFF2-40B4-BE49-F238E27FC236}">
                <a16:creationId xmlns:a16="http://schemas.microsoft.com/office/drawing/2014/main" id="{E9A31EAE-9F8E-F141-4CB3-778AECF0BE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1718" y="2235971"/>
            <a:ext cx="351000" cy="421200"/>
          </a:xfrm>
          <a:prstGeom prst="rect">
            <a:avLst/>
          </a:prstGeom>
        </p:spPr>
      </p:pic>
    </p:spTree>
    <p:extLst>
      <p:ext uri="{BB962C8B-B14F-4D97-AF65-F5344CB8AC3E}">
        <p14:creationId xmlns:p14="http://schemas.microsoft.com/office/powerpoint/2010/main" val="265191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FDCF4A-B4A2-0F28-B433-010DE4B667D2}"/>
              </a:ext>
            </a:extLst>
          </p:cNvPr>
          <p:cNvSpPr>
            <a:spLocks noGrp="1"/>
          </p:cNvSpPr>
          <p:nvPr>
            <p:ph type="body" sz="quarter" idx="25"/>
          </p:nvPr>
        </p:nvSpPr>
        <p:spPr>
          <a:xfrm>
            <a:off x="4868666" y="991781"/>
            <a:ext cx="3681797" cy="3897313"/>
          </a:xfrm>
        </p:spPr>
        <p:txBody>
          <a:bodyPr vert="horz" lIns="0" tIns="0" rIns="0" bIns="0" rtlCol="0" anchor="t">
            <a:norm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Disruption</a:t>
            </a:r>
          </a:p>
          <a:p>
            <a:pPr marL="285750" marR="0" indent="-285750">
              <a:buFontTx/>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xternal forces can cause imbalances. </a:t>
            </a:r>
          </a:p>
          <a:p>
            <a:pPr marL="285750" marR="0" indent="-285750">
              <a:buFontTx/>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Can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lead to growth and new opportunities</a:t>
            </a:r>
          </a:p>
          <a:p>
            <a:pPr marL="285750" marR="0" indent="-285750">
              <a:buFontTx/>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Can also threaten the existence of the ecosystem. </a:t>
            </a:r>
          </a:p>
        </p:txBody>
      </p:sp>
      <p:sp>
        <p:nvSpPr>
          <p:cNvPr id="4" name="Title 3">
            <a:extLst>
              <a:ext uri="{FF2B5EF4-FFF2-40B4-BE49-F238E27FC236}">
                <a16:creationId xmlns:a16="http://schemas.microsoft.com/office/drawing/2014/main" id="{0390E1A8-1720-01D3-1529-FB69C406F507}"/>
              </a:ext>
            </a:extLst>
          </p:cNvPr>
          <p:cNvSpPr>
            <a:spLocks noGrp="1"/>
          </p:cNvSpPr>
          <p:nvPr>
            <p:ph type="title"/>
          </p:nvPr>
        </p:nvSpPr>
        <p:spPr>
          <a:xfrm>
            <a:off x="4868666" y="195263"/>
            <a:ext cx="3681797" cy="504825"/>
          </a:xfrm>
        </p:spPr>
        <p:txBody>
          <a:bodyPr/>
          <a:lstStyle/>
          <a:p>
            <a:r>
              <a:rPr lang="en-US" dirty="0"/>
              <a:t>Scholarly communication ecosystem</a:t>
            </a:r>
          </a:p>
        </p:txBody>
      </p:sp>
      <p:grpSp>
        <p:nvGrpSpPr>
          <p:cNvPr id="8" name="Group 7">
            <a:extLst>
              <a:ext uri="{FF2B5EF4-FFF2-40B4-BE49-F238E27FC236}">
                <a16:creationId xmlns:a16="http://schemas.microsoft.com/office/drawing/2014/main" id="{6C9494E0-EE36-880C-AAD1-15C2AC701AB9}"/>
              </a:ext>
            </a:extLst>
          </p:cNvPr>
          <p:cNvGrpSpPr/>
          <p:nvPr/>
        </p:nvGrpSpPr>
        <p:grpSpPr>
          <a:xfrm>
            <a:off x="1869357" y="2821813"/>
            <a:ext cx="1710783" cy="1707522"/>
            <a:chOff x="7791737" y="1191149"/>
            <a:chExt cx="2478024" cy="2473299"/>
          </a:xfrm>
        </p:grpSpPr>
        <p:sp>
          <p:nvSpPr>
            <p:cNvPr id="9" name="Freeform 8">
              <a:extLst>
                <a:ext uri="{FF2B5EF4-FFF2-40B4-BE49-F238E27FC236}">
                  <a16:creationId xmlns:a16="http://schemas.microsoft.com/office/drawing/2014/main" id="{682D7DCB-E0A7-5DC1-A4B0-6067FE543A5E}"/>
                </a:ext>
              </a:extLst>
            </p:cNvPr>
            <p:cNvSpPr>
              <a:spLocks/>
            </p:cNvSpPr>
            <p:nvPr/>
          </p:nvSpPr>
          <p:spPr>
            <a:xfrm>
              <a:off x="7791737" y="1191149"/>
              <a:ext cx="2478024" cy="2473299"/>
            </a:xfrm>
            <a:custGeom>
              <a:avLst/>
              <a:gdLst>
                <a:gd name="connsiteX0" fmla="*/ 1162981 w 2459618"/>
                <a:gd name="connsiteY0" fmla="*/ 0 h 2473299"/>
                <a:gd name="connsiteX1" fmla="*/ 1292021 w 2459618"/>
                <a:gd name="connsiteY1" fmla="*/ 0 h 2473299"/>
                <a:gd name="connsiteX2" fmla="*/ 1355616 w 2459618"/>
                <a:gd name="connsiteY2" fmla="*/ 248861 h 2473299"/>
                <a:gd name="connsiteX3" fmla="*/ 1431584 w 2459618"/>
                <a:gd name="connsiteY3" fmla="*/ 260455 h 2473299"/>
                <a:gd name="connsiteX4" fmla="*/ 1447881 w 2459618"/>
                <a:gd name="connsiteY4" fmla="*/ 265295 h 2473299"/>
                <a:gd name="connsiteX5" fmla="*/ 1590925 w 2459618"/>
                <a:gd name="connsiteY5" fmla="*/ 55873 h 2473299"/>
                <a:gd name="connsiteX6" fmla="*/ 1712183 w 2459618"/>
                <a:gd name="connsiteY6" fmla="*/ 100008 h 2473299"/>
                <a:gd name="connsiteX7" fmla="*/ 1686945 w 2459618"/>
                <a:gd name="connsiteY7" fmla="*/ 354421 h 2473299"/>
                <a:gd name="connsiteX8" fmla="*/ 1747456 w 2459618"/>
                <a:gd name="connsiteY8" fmla="*/ 384469 h 2473299"/>
                <a:gd name="connsiteX9" fmla="*/ 1766274 w 2459618"/>
                <a:gd name="connsiteY9" fmla="*/ 397595 h 2473299"/>
                <a:gd name="connsiteX10" fmla="*/ 1975753 w 2459618"/>
                <a:gd name="connsiteY10" fmla="*/ 247261 h 2473299"/>
                <a:gd name="connsiteX11" fmla="*/ 2074603 w 2459618"/>
                <a:gd name="connsiteY11" fmla="*/ 330206 h 2473299"/>
                <a:gd name="connsiteX12" fmla="*/ 1962860 w 2459618"/>
                <a:gd name="connsiteY12" fmla="*/ 562752 h 2473299"/>
                <a:gd name="connsiteX13" fmla="*/ 2022282 w 2459618"/>
                <a:gd name="connsiteY13" fmla="*/ 631770 h 2473299"/>
                <a:gd name="connsiteX14" fmla="*/ 2269476 w 2459618"/>
                <a:gd name="connsiteY14" fmla="*/ 562449 h 2473299"/>
                <a:gd name="connsiteX15" fmla="*/ 2333996 w 2459618"/>
                <a:gd name="connsiteY15" fmla="*/ 674201 h 2473299"/>
                <a:gd name="connsiteX16" fmla="*/ 2148398 w 2459618"/>
                <a:gd name="connsiteY16" fmla="*/ 855539 h 2473299"/>
                <a:gd name="connsiteX17" fmla="*/ 2173867 w 2459618"/>
                <a:gd name="connsiteY17" fmla="*/ 914171 h 2473299"/>
                <a:gd name="connsiteX18" fmla="*/ 2186075 w 2459618"/>
                <a:gd name="connsiteY18" fmla="*/ 962482 h 2473299"/>
                <a:gd name="connsiteX19" fmla="*/ 2443892 w 2459618"/>
                <a:gd name="connsiteY19" fmla="*/ 995669 h 2473299"/>
                <a:gd name="connsiteX20" fmla="*/ 2459618 w 2459618"/>
                <a:gd name="connsiteY20" fmla="*/ 1123747 h 2473299"/>
                <a:gd name="connsiteX21" fmla="*/ 2225432 w 2459618"/>
                <a:gd name="connsiteY21" fmla="*/ 1215216 h 2473299"/>
                <a:gd name="connsiteX22" fmla="*/ 2227205 w 2459618"/>
                <a:gd name="connsiteY22" fmla="*/ 1236649 h 2473299"/>
                <a:gd name="connsiteX23" fmla="*/ 2224763 w 2459618"/>
                <a:gd name="connsiteY23" fmla="*/ 1285015 h 2473299"/>
                <a:gd name="connsiteX24" fmla="*/ 2459266 w 2459618"/>
                <a:gd name="connsiteY24" fmla="*/ 1391069 h 2473299"/>
                <a:gd name="connsiteX25" fmla="*/ 2436858 w 2459618"/>
                <a:gd name="connsiteY25" fmla="*/ 1518148 h 2473299"/>
                <a:gd name="connsiteX26" fmla="*/ 2180722 w 2459618"/>
                <a:gd name="connsiteY26" fmla="*/ 1537563 h 2473299"/>
                <a:gd name="connsiteX27" fmla="*/ 2148900 w 2459618"/>
                <a:gd name="connsiteY27" fmla="*/ 1624508 h 2473299"/>
                <a:gd name="connsiteX28" fmla="*/ 2143487 w 2459618"/>
                <a:gd name="connsiteY28" fmla="*/ 1635081 h 2473299"/>
                <a:gd name="connsiteX29" fmla="*/ 2325831 w 2459618"/>
                <a:gd name="connsiteY29" fmla="*/ 1813240 h 2473299"/>
                <a:gd name="connsiteX30" fmla="*/ 2261311 w 2459618"/>
                <a:gd name="connsiteY30" fmla="*/ 1924992 h 2473299"/>
                <a:gd name="connsiteX31" fmla="*/ 2010846 w 2459618"/>
                <a:gd name="connsiteY31" fmla="*/ 1854753 h 2473299"/>
                <a:gd name="connsiteX32" fmla="*/ 1999667 w 2459618"/>
                <a:gd name="connsiteY32" fmla="*/ 1870476 h 2473299"/>
                <a:gd name="connsiteX33" fmla="*/ 1961045 w 2459618"/>
                <a:gd name="connsiteY33" fmla="*/ 1912466 h 2473299"/>
                <a:gd name="connsiteX34" fmla="*/ 2072593 w 2459618"/>
                <a:gd name="connsiteY34" fmla="*/ 2144605 h 2473299"/>
                <a:gd name="connsiteX35" fmla="*/ 1973743 w 2459618"/>
                <a:gd name="connsiteY35" fmla="*/ 2227550 h 2473299"/>
                <a:gd name="connsiteX36" fmla="*/ 1764753 w 2459618"/>
                <a:gd name="connsiteY36" fmla="*/ 2077568 h 2473299"/>
                <a:gd name="connsiteX37" fmla="*/ 1757688 w 2459618"/>
                <a:gd name="connsiteY37" fmla="*/ 2082528 h 2473299"/>
                <a:gd name="connsiteX38" fmla="*/ 1682781 w 2459618"/>
                <a:gd name="connsiteY38" fmla="*/ 2122471 h 2473299"/>
                <a:gd name="connsiteX39" fmla="*/ 1708217 w 2459618"/>
                <a:gd name="connsiteY39" fmla="*/ 2378887 h 2473299"/>
                <a:gd name="connsiteX40" fmla="*/ 1586959 w 2459618"/>
                <a:gd name="connsiteY40" fmla="*/ 2423021 h 2473299"/>
                <a:gd name="connsiteX41" fmla="*/ 1440421 w 2459618"/>
                <a:gd name="connsiteY41" fmla="*/ 2208484 h 2473299"/>
                <a:gd name="connsiteX42" fmla="*/ 1373224 w 2459618"/>
                <a:gd name="connsiteY42" fmla="*/ 2222981 h 2473299"/>
                <a:gd name="connsiteX43" fmla="*/ 1355670 w 2459618"/>
                <a:gd name="connsiteY43" fmla="*/ 2224226 h 2473299"/>
                <a:gd name="connsiteX44" fmla="*/ 1292021 w 2459618"/>
                <a:gd name="connsiteY44" fmla="*/ 2473299 h 2473299"/>
                <a:gd name="connsiteX45" fmla="*/ 1162981 w 2459618"/>
                <a:gd name="connsiteY45" fmla="*/ 2473299 h 2473299"/>
                <a:gd name="connsiteX46" fmla="*/ 1099121 w 2459618"/>
                <a:gd name="connsiteY46" fmla="*/ 2223400 h 2473299"/>
                <a:gd name="connsiteX47" fmla="*/ 1029950 w 2459618"/>
                <a:gd name="connsiteY47" fmla="*/ 2212843 h 2473299"/>
                <a:gd name="connsiteX48" fmla="*/ 1010571 w 2459618"/>
                <a:gd name="connsiteY48" fmla="*/ 2207088 h 2473299"/>
                <a:gd name="connsiteX49" fmla="*/ 865368 w 2459618"/>
                <a:gd name="connsiteY49" fmla="*/ 2419670 h 2473299"/>
                <a:gd name="connsiteX50" fmla="*/ 744110 w 2459618"/>
                <a:gd name="connsiteY50" fmla="*/ 2375536 h 2473299"/>
                <a:gd name="connsiteX51" fmla="*/ 769806 w 2459618"/>
                <a:gd name="connsiteY51" fmla="*/ 2116503 h 2473299"/>
                <a:gd name="connsiteX52" fmla="*/ 714077 w 2459618"/>
                <a:gd name="connsiteY52" fmla="*/ 2088830 h 2473299"/>
                <a:gd name="connsiteX53" fmla="*/ 694596 w 2459618"/>
                <a:gd name="connsiteY53" fmla="*/ 2075241 h 2473299"/>
                <a:gd name="connsiteX54" fmla="*/ 485289 w 2459618"/>
                <a:gd name="connsiteY54" fmla="*/ 2225451 h 2473299"/>
                <a:gd name="connsiteX55" fmla="*/ 386439 w 2459618"/>
                <a:gd name="connsiteY55" fmla="*/ 2142506 h 2473299"/>
                <a:gd name="connsiteX56" fmla="*/ 498177 w 2459618"/>
                <a:gd name="connsiteY56" fmla="*/ 1909970 h 2473299"/>
                <a:gd name="connsiteX57" fmla="*/ 439253 w 2459618"/>
                <a:gd name="connsiteY57" fmla="*/ 1841529 h 2473299"/>
                <a:gd name="connsiteX58" fmla="*/ 192057 w 2459618"/>
                <a:gd name="connsiteY58" fmla="*/ 1910850 h 2473299"/>
                <a:gd name="connsiteX59" fmla="*/ 127537 w 2459618"/>
                <a:gd name="connsiteY59" fmla="*/ 1799098 h 2473299"/>
                <a:gd name="connsiteX60" fmla="*/ 313136 w 2459618"/>
                <a:gd name="connsiteY60" fmla="*/ 1617760 h 2473299"/>
                <a:gd name="connsiteX61" fmla="*/ 287667 w 2459618"/>
                <a:gd name="connsiteY61" fmla="*/ 1559128 h 2473299"/>
                <a:gd name="connsiteX62" fmla="*/ 282245 w 2459618"/>
                <a:gd name="connsiteY62" fmla="*/ 1537672 h 2473299"/>
                <a:gd name="connsiteX63" fmla="*/ 24676 w 2459618"/>
                <a:gd name="connsiteY63" fmla="*/ 1518148 h 2473299"/>
                <a:gd name="connsiteX64" fmla="*/ 2268 w 2459618"/>
                <a:gd name="connsiteY64" fmla="*/ 1391069 h 2473299"/>
                <a:gd name="connsiteX65" fmla="*/ 238274 w 2459618"/>
                <a:gd name="connsiteY65" fmla="*/ 1284335 h 2473299"/>
                <a:gd name="connsiteX66" fmla="*/ 234329 w 2459618"/>
                <a:gd name="connsiteY66" fmla="*/ 1236649 h 2473299"/>
                <a:gd name="connsiteX67" fmla="*/ 235870 w 2459618"/>
                <a:gd name="connsiteY67" fmla="*/ 1201769 h 2473299"/>
                <a:gd name="connsiteX68" fmla="*/ 0 w 2459618"/>
                <a:gd name="connsiteY68" fmla="*/ 1095097 h 2473299"/>
                <a:gd name="connsiteX69" fmla="*/ 22408 w 2459618"/>
                <a:gd name="connsiteY69" fmla="*/ 968017 h 2473299"/>
                <a:gd name="connsiteX70" fmla="*/ 280086 w 2459618"/>
                <a:gd name="connsiteY70" fmla="*/ 948485 h 2473299"/>
                <a:gd name="connsiteX71" fmla="*/ 294792 w 2459618"/>
                <a:gd name="connsiteY71" fmla="*/ 894040 h 2473299"/>
                <a:gd name="connsiteX72" fmla="*/ 310816 w 2459618"/>
                <a:gd name="connsiteY72" fmla="*/ 857696 h 2473299"/>
                <a:gd name="connsiteX73" fmla="*/ 125904 w 2459618"/>
                <a:gd name="connsiteY73" fmla="*/ 677029 h 2473299"/>
                <a:gd name="connsiteX74" fmla="*/ 190424 w 2459618"/>
                <a:gd name="connsiteY74" fmla="*/ 565277 h 2473299"/>
                <a:gd name="connsiteX75" fmla="*/ 438731 w 2459618"/>
                <a:gd name="connsiteY75" fmla="*/ 634910 h 2473299"/>
                <a:gd name="connsiteX76" fmla="*/ 488364 w 2459618"/>
                <a:gd name="connsiteY76" fmla="*/ 572132 h 2473299"/>
                <a:gd name="connsiteX77" fmla="*/ 376431 w 2459618"/>
                <a:gd name="connsiteY77" fmla="*/ 339191 h 2473299"/>
                <a:gd name="connsiteX78" fmla="*/ 475281 w 2459618"/>
                <a:gd name="connsiteY78" fmla="*/ 256246 h 2473299"/>
                <a:gd name="connsiteX79" fmla="*/ 684657 w 2459618"/>
                <a:gd name="connsiteY79" fmla="*/ 406505 h 2473299"/>
                <a:gd name="connsiteX80" fmla="*/ 732177 w 2459618"/>
                <a:gd name="connsiteY80" fmla="*/ 373731 h 2473299"/>
                <a:gd name="connsiteX81" fmla="*/ 769711 w 2459618"/>
                <a:gd name="connsiteY81" fmla="*/ 355834 h 2473299"/>
                <a:gd name="connsiteX82" fmla="*/ 744110 w 2459618"/>
                <a:gd name="connsiteY82" fmla="*/ 97764 h 2473299"/>
                <a:gd name="connsiteX83" fmla="*/ 865368 w 2459618"/>
                <a:gd name="connsiteY83" fmla="*/ 53629 h 2473299"/>
                <a:gd name="connsiteX84" fmla="*/ 1010506 w 2459618"/>
                <a:gd name="connsiteY84" fmla="*/ 266116 h 2473299"/>
                <a:gd name="connsiteX85" fmla="*/ 1029950 w 2459618"/>
                <a:gd name="connsiteY85" fmla="*/ 260455 h 2473299"/>
                <a:gd name="connsiteX86" fmla="*/ 1099121 w 2459618"/>
                <a:gd name="connsiteY86" fmla="*/ 249898 h 247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459618" h="2473299">
                  <a:moveTo>
                    <a:pt x="1162981" y="0"/>
                  </a:moveTo>
                  <a:lnTo>
                    <a:pt x="1292021" y="0"/>
                  </a:lnTo>
                  <a:lnTo>
                    <a:pt x="1355616" y="248861"/>
                  </a:lnTo>
                  <a:lnTo>
                    <a:pt x="1431584" y="260455"/>
                  </a:lnTo>
                  <a:lnTo>
                    <a:pt x="1447881" y="265295"/>
                  </a:lnTo>
                  <a:lnTo>
                    <a:pt x="1590925" y="55873"/>
                  </a:lnTo>
                  <a:lnTo>
                    <a:pt x="1712183" y="100008"/>
                  </a:lnTo>
                  <a:lnTo>
                    <a:pt x="1686945" y="354421"/>
                  </a:lnTo>
                  <a:lnTo>
                    <a:pt x="1747456" y="384469"/>
                  </a:lnTo>
                  <a:lnTo>
                    <a:pt x="1766274" y="397595"/>
                  </a:lnTo>
                  <a:lnTo>
                    <a:pt x="1975753" y="247261"/>
                  </a:lnTo>
                  <a:lnTo>
                    <a:pt x="2074603" y="330206"/>
                  </a:lnTo>
                  <a:lnTo>
                    <a:pt x="1962860" y="562752"/>
                  </a:lnTo>
                  <a:lnTo>
                    <a:pt x="2022282" y="631770"/>
                  </a:lnTo>
                  <a:lnTo>
                    <a:pt x="2269476" y="562449"/>
                  </a:lnTo>
                  <a:lnTo>
                    <a:pt x="2333996" y="674201"/>
                  </a:lnTo>
                  <a:lnTo>
                    <a:pt x="2148398" y="855539"/>
                  </a:lnTo>
                  <a:lnTo>
                    <a:pt x="2173867" y="914171"/>
                  </a:lnTo>
                  <a:lnTo>
                    <a:pt x="2186075" y="962482"/>
                  </a:lnTo>
                  <a:lnTo>
                    <a:pt x="2443892" y="995669"/>
                  </a:lnTo>
                  <a:lnTo>
                    <a:pt x="2459618" y="1123747"/>
                  </a:lnTo>
                  <a:lnTo>
                    <a:pt x="2225432" y="1215216"/>
                  </a:lnTo>
                  <a:lnTo>
                    <a:pt x="2227205" y="1236649"/>
                  </a:lnTo>
                  <a:lnTo>
                    <a:pt x="2224763" y="1285015"/>
                  </a:lnTo>
                  <a:lnTo>
                    <a:pt x="2459266" y="1391069"/>
                  </a:lnTo>
                  <a:lnTo>
                    <a:pt x="2436858" y="1518148"/>
                  </a:lnTo>
                  <a:lnTo>
                    <a:pt x="2180722" y="1537563"/>
                  </a:lnTo>
                  <a:lnTo>
                    <a:pt x="2148900" y="1624508"/>
                  </a:lnTo>
                  <a:lnTo>
                    <a:pt x="2143487" y="1635081"/>
                  </a:lnTo>
                  <a:lnTo>
                    <a:pt x="2325831" y="1813240"/>
                  </a:lnTo>
                  <a:lnTo>
                    <a:pt x="2261311" y="1924992"/>
                  </a:lnTo>
                  <a:lnTo>
                    <a:pt x="2010846" y="1854753"/>
                  </a:lnTo>
                  <a:lnTo>
                    <a:pt x="1999667" y="1870476"/>
                  </a:lnTo>
                  <a:lnTo>
                    <a:pt x="1961045" y="1912466"/>
                  </a:lnTo>
                  <a:lnTo>
                    <a:pt x="2072593" y="2144605"/>
                  </a:lnTo>
                  <a:lnTo>
                    <a:pt x="1973743" y="2227550"/>
                  </a:lnTo>
                  <a:lnTo>
                    <a:pt x="1764753" y="2077568"/>
                  </a:lnTo>
                  <a:lnTo>
                    <a:pt x="1757688" y="2082528"/>
                  </a:lnTo>
                  <a:lnTo>
                    <a:pt x="1682781" y="2122471"/>
                  </a:lnTo>
                  <a:lnTo>
                    <a:pt x="1708217" y="2378887"/>
                  </a:lnTo>
                  <a:lnTo>
                    <a:pt x="1586959" y="2423021"/>
                  </a:lnTo>
                  <a:lnTo>
                    <a:pt x="1440421" y="2208484"/>
                  </a:lnTo>
                  <a:lnTo>
                    <a:pt x="1373224" y="2222981"/>
                  </a:lnTo>
                  <a:lnTo>
                    <a:pt x="1355670" y="2224226"/>
                  </a:lnTo>
                  <a:lnTo>
                    <a:pt x="1292021" y="2473299"/>
                  </a:lnTo>
                  <a:lnTo>
                    <a:pt x="1162981" y="2473299"/>
                  </a:lnTo>
                  <a:lnTo>
                    <a:pt x="1099121" y="2223400"/>
                  </a:lnTo>
                  <a:lnTo>
                    <a:pt x="1029950" y="2212843"/>
                  </a:lnTo>
                  <a:lnTo>
                    <a:pt x="1010571" y="2207088"/>
                  </a:lnTo>
                  <a:lnTo>
                    <a:pt x="865368" y="2419670"/>
                  </a:lnTo>
                  <a:lnTo>
                    <a:pt x="744110" y="2375536"/>
                  </a:lnTo>
                  <a:lnTo>
                    <a:pt x="769806" y="2116503"/>
                  </a:lnTo>
                  <a:lnTo>
                    <a:pt x="714077" y="2088830"/>
                  </a:lnTo>
                  <a:lnTo>
                    <a:pt x="694596" y="2075241"/>
                  </a:lnTo>
                  <a:lnTo>
                    <a:pt x="485289" y="2225451"/>
                  </a:lnTo>
                  <a:lnTo>
                    <a:pt x="386439" y="2142506"/>
                  </a:lnTo>
                  <a:lnTo>
                    <a:pt x="498177" y="1909970"/>
                  </a:lnTo>
                  <a:lnTo>
                    <a:pt x="439253" y="1841529"/>
                  </a:lnTo>
                  <a:lnTo>
                    <a:pt x="192057" y="1910850"/>
                  </a:lnTo>
                  <a:lnTo>
                    <a:pt x="127537" y="1799098"/>
                  </a:lnTo>
                  <a:lnTo>
                    <a:pt x="313136" y="1617760"/>
                  </a:lnTo>
                  <a:lnTo>
                    <a:pt x="287667" y="1559128"/>
                  </a:lnTo>
                  <a:lnTo>
                    <a:pt x="282245" y="1537672"/>
                  </a:lnTo>
                  <a:lnTo>
                    <a:pt x="24676" y="1518148"/>
                  </a:lnTo>
                  <a:lnTo>
                    <a:pt x="2268" y="1391069"/>
                  </a:lnTo>
                  <a:lnTo>
                    <a:pt x="238274" y="1284335"/>
                  </a:lnTo>
                  <a:lnTo>
                    <a:pt x="234329" y="1236649"/>
                  </a:lnTo>
                  <a:lnTo>
                    <a:pt x="235870" y="1201769"/>
                  </a:lnTo>
                  <a:lnTo>
                    <a:pt x="0" y="1095097"/>
                  </a:lnTo>
                  <a:lnTo>
                    <a:pt x="22408" y="968017"/>
                  </a:lnTo>
                  <a:lnTo>
                    <a:pt x="280086" y="948485"/>
                  </a:lnTo>
                  <a:lnTo>
                    <a:pt x="294792" y="894040"/>
                  </a:lnTo>
                  <a:lnTo>
                    <a:pt x="310816" y="857696"/>
                  </a:lnTo>
                  <a:lnTo>
                    <a:pt x="125904" y="677029"/>
                  </a:lnTo>
                  <a:lnTo>
                    <a:pt x="190424" y="565277"/>
                  </a:lnTo>
                  <a:lnTo>
                    <a:pt x="438731" y="634910"/>
                  </a:lnTo>
                  <a:lnTo>
                    <a:pt x="488364" y="572132"/>
                  </a:lnTo>
                  <a:lnTo>
                    <a:pt x="376431" y="339191"/>
                  </a:lnTo>
                  <a:lnTo>
                    <a:pt x="475281" y="256246"/>
                  </a:lnTo>
                  <a:lnTo>
                    <a:pt x="684657" y="406505"/>
                  </a:lnTo>
                  <a:lnTo>
                    <a:pt x="732177" y="373731"/>
                  </a:lnTo>
                  <a:lnTo>
                    <a:pt x="769711" y="355834"/>
                  </a:lnTo>
                  <a:lnTo>
                    <a:pt x="744110" y="97764"/>
                  </a:lnTo>
                  <a:lnTo>
                    <a:pt x="865368" y="53629"/>
                  </a:lnTo>
                  <a:lnTo>
                    <a:pt x="1010506" y="266116"/>
                  </a:lnTo>
                  <a:lnTo>
                    <a:pt x="1029950" y="260455"/>
                  </a:lnTo>
                  <a:lnTo>
                    <a:pt x="1099121" y="2498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10" name="Donut 9">
              <a:extLst>
                <a:ext uri="{FF2B5EF4-FFF2-40B4-BE49-F238E27FC236}">
                  <a16:creationId xmlns:a16="http://schemas.microsoft.com/office/drawing/2014/main" id="{A84551E1-781B-6F58-E246-C9A3907A44D9}"/>
                </a:ext>
              </a:extLst>
            </p:cNvPr>
            <p:cNvSpPr>
              <a:spLocks noChangeAspect="1"/>
            </p:cNvSpPr>
            <p:nvPr/>
          </p:nvSpPr>
          <p:spPr>
            <a:xfrm>
              <a:off x="8303801" y="1700850"/>
              <a:ext cx="1453896" cy="1453896"/>
            </a:xfrm>
            <a:prstGeom prst="donut">
              <a:avLst>
                <a:gd name="adj" fmla="val 59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solidFill>
                  <a:schemeClr val="tx1"/>
                </a:solidFill>
              </a:endParaRPr>
            </a:p>
          </p:txBody>
        </p:sp>
      </p:grpSp>
      <p:grpSp>
        <p:nvGrpSpPr>
          <p:cNvPr id="11" name="Group 10">
            <a:extLst>
              <a:ext uri="{FF2B5EF4-FFF2-40B4-BE49-F238E27FC236}">
                <a16:creationId xmlns:a16="http://schemas.microsoft.com/office/drawing/2014/main" id="{9A328B02-445D-3506-DFAF-252E18E6C804}"/>
              </a:ext>
            </a:extLst>
          </p:cNvPr>
          <p:cNvGrpSpPr>
            <a:grpSpLocks noChangeAspect="1"/>
          </p:cNvGrpSpPr>
          <p:nvPr/>
        </p:nvGrpSpPr>
        <p:grpSpPr>
          <a:xfrm>
            <a:off x="309173" y="1833030"/>
            <a:ext cx="1275197" cy="1275197"/>
            <a:chOff x="7791736" y="1191149"/>
            <a:chExt cx="2473299" cy="2473299"/>
          </a:xfrm>
        </p:grpSpPr>
        <p:sp>
          <p:nvSpPr>
            <p:cNvPr id="12" name="Freeform 11">
              <a:extLst>
                <a:ext uri="{FF2B5EF4-FFF2-40B4-BE49-F238E27FC236}">
                  <a16:creationId xmlns:a16="http://schemas.microsoft.com/office/drawing/2014/main" id="{7F8B14D5-A078-FABF-1E09-AA9FFB9D5A20}"/>
                </a:ext>
              </a:extLst>
            </p:cNvPr>
            <p:cNvSpPr/>
            <p:nvPr/>
          </p:nvSpPr>
          <p:spPr>
            <a:xfrm>
              <a:off x="7791736" y="1191149"/>
              <a:ext cx="2473299" cy="2473299"/>
            </a:xfrm>
            <a:custGeom>
              <a:avLst/>
              <a:gdLst>
                <a:gd name="connsiteX0" fmla="*/ 1162981 w 2459618"/>
                <a:gd name="connsiteY0" fmla="*/ 0 h 2473299"/>
                <a:gd name="connsiteX1" fmla="*/ 1292021 w 2459618"/>
                <a:gd name="connsiteY1" fmla="*/ 0 h 2473299"/>
                <a:gd name="connsiteX2" fmla="*/ 1355616 w 2459618"/>
                <a:gd name="connsiteY2" fmla="*/ 248861 h 2473299"/>
                <a:gd name="connsiteX3" fmla="*/ 1431584 w 2459618"/>
                <a:gd name="connsiteY3" fmla="*/ 260455 h 2473299"/>
                <a:gd name="connsiteX4" fmla="*/ 1447881 w 2459618"/>
                <a:gd name="connsiteY4" fmla="*/ 265295 h 2473299"/>
                <a:gd name="connsiteX5" fmla="*/ 1590925 w 2459618"/>
                <a:gd name="connsiteY5" fmla="*/ 55873 h 2473299"/>
                <a:gd name="connsiteX6" fmla="*/ 1712183 w 2459618"/>
                <a:gd name="connsiteY6" fmla="*/ 100008 h 2473299"/>
                <a:gd name="connsiteX7" fmla="*/ 1686945 w 2459618"/>
                <a:gd name="connsiteY7" fmla="*/ 354421 h 2473299"/>
                <a:gd name="connsiteX8" fmla="*/ 1747456 w 2459618"/>
                <a:gd name="connsiteY8" fmla="*/ 384469 h 2473299"/>
                <a:gd name="connsiteX9" fmla="*/ 1766274 w 2459618"/>
                <a:gd name="connsiteY9" fmla="*/ 397595 h 2473299"/>
                <a:gd name="connsiteX10" fmla="*/ 1975753 w 2459618"/>
                <a:gd name="connsiteY10" fmla="*/ 247261 h 2473299"/>
                <a:gd name="connsiteX11" fmla="*/ 2074603 w 2459618"/>
                <a:gd name="connsiteY11" fmla="*/ 330206 h 2473299"/>
                <a:gd name="connsiteX12" fmla="*/ 1962860 w 2459618"/>
                <a:gd name="connsiteY12" fmla="*/ 562752 h 2473299"/>
                <a:gd name="connsiteX13" fmla="*/ 2022282 w 2459618"/>
                <a:gd name="connsiteY13" fmla="*/ 631770 h 2473299"/>
                <a:gd name="connsiteX14" fmla="*/ 2269476 w 2459618"/>
                <a:gd name="connsiteY14" fmla="*/ 562449 h 2473299"/>
                <a:gd name="connsiteX15" fmla="*/ 2333996 w 2459618"/>
                <a:gd name="connsiteY15" fmla="*/ 674201 h 2473299"/>
                <a:gd name="connsiteX16" fmla="*/ 2148398 w 2459618"/>
                <a:gd name="connsiteY16" fmla="*/ 855539 h 2473299"/>
                <a:gd name="connsiteX17" fmla="*/ 2173867 w 2459618"/>
                <a:gd name="connsiteY17" fmla="*/ 914171 h 2473299"/>
                <a:gd name="connsiteX18" fmla="*/ 2186075 w 2459618"/>
                <a:gd name="connsiteY18" fmla="*/ 962482 h 2473299"/>
                <a:gd name="connsiteX19" fmla="*/ 2443892 w 2459618"/>
                <a:gd name="connsiteY19" fmla="*/ 995669 h 2473299"/>
                <a:gd name="connsiteX20" fmla="*/ 2459618 w 2459618"/>
                <a:gd name="connsiteY20" fmla="*/ 1123747 h 2473299"/>
                <a:gd name="connsiteX21" fmla="*/ 2225432 w 2459618"/>
                <a:gd name="connsiteY21" fmla="*/ 1215216 h 2473299"/>
                <a:gd name="connsiteX22" fmla="*/ 2227205 w 2459618"/>
                <a:gd name="connsiteY22" fmla="*/ 1236649 h 2473299"/>
                <a:gd name="connsiteX23" fmla="*/ 2224763 w 2459618"/>
                <a:gd name="connsiteY23" fmla="*/ 1285015 h 2473299"/>
                <a:gd name="connsiteX24" fmla="*/ 2459266 w 2459618"/>
                <a:gd name="connsiteY24" fmla="*/ 1391069 h 2473299"/>
                <a:gd name="connsiteX25" fmla="*/ 2436858 w 2459618"/>
                <a:gd name="connsiteY25" fmla="*/ 1518148 h 2473299"/>
                <a:gd name="connsiteX26" fmla="*/ 2180722 w 2459618"/>
                <a:gd name="connsiteY26" fmla="*/ 1537563 h 2473299"/>
                <a:gd name="connsiteX27" fmla="*/ 2148900 w 2459618"/>
                <a:gd name="connsiteY27" fmla="*/ 1624508 h 2473299"/>
                <a:gd name="connsiteX28" fmla="*/ 2143487 w 2459618"/>
                <a:gd name="connsiteY28" fmla="*/ 1635081 h 2473299"/>
                <a:gd name="connsiteX29" fmla="*/ 2325831 w 2459618"/>
                <a:gd name="connsiteY29" fmla="*/ 1813240 h 2473299"/>
                <a:gd name="connsiteX30" fmla="*/ 2261311 w 2459618"/>
                <a:gd name="connsiteY30" fmla="*/ 1924992 h 2473299"/>
                <a:gd name="connsiteX31" fmla="*/ 2010846 w 2459618"/>
                <a:gd name="connsiteY31" fmla="*/ 1854753 h 2473299"/>
                <a:gd name="connsiteX32" fmla="*/ 1999667 w 2459618"/>
                <a:gd name="connsiteY32" fmla="*/ 1870476 h 2473299"/>
                <a:gd name="connsiteX33" fmla="*/ 1961045 w 2459618"/>
                <a:gd name="connsiteY33" fmla="*/ 1912466 h 2473299"/>
                <a:gd name="connsiteX34" fmla="*/ 2072593 w 2459618"/>
                <a:gd name="connsiteY34" fmla="*/ 2144605 h 2473299"/>
                <a:gd name="connsiteX35" fmla="*/ 1973743 w 2459618"/>
                <a:gd name="connsiteY35" fmla="*/ 2227550 h 2473299"/>
                <a:gd name="connsiteX36" fmla="*/ 1764753 w 2459618"/>
                <a:gd name="connsiteY36" fmla="*/ 2077568 h 2473299"/>
                <a:gd name="connsiteX37" fmla="*/ 1757688 w 2459618"/>
                <a:gd name="connsiteY37" fmla="*/ 2082528 h 2473299"/>
                <a:gd name="connsiteX38" fmla="*/ 1682781 w 2459618"/>
                <a:gd name="connsiteY38" fmla="*/ 2122471 h 2473299"/>
                <a:gd name="connsiteX39" fmla="*/ 1708217 w 2459618"/>
                <a:gd name="connsiteY39" fmla="*/ 2378887 h 2473299"/>
                <a:gd name="connsiteX40" fmla="*/ 1586959 w 2459618"/>
                <a:gd name="connsiteY40" fmla="*/ 2423021 h 2473299"/>
                <a:gd name="connsiteX41" fmla="*/ 1440421 w 2459618"/>
                <a:gd name="connsiteY41" fmla="*/ 2208484 h 2473299"/>
                <a:gd name="connsiteX42" fmla="*/ 1373224 w 2459618"/>
                <a:gd name="connsiteY42" fmla="*/ 2222981 h 2473299"/>
                <a:gd name="connsiteX43" fmla="*/ 1355670 w 2459618"/>
                <a:gd name="connsiteY43" fmla="*/ 2224226 h 2473299"/>
                <a:gd name="connsiteX44" fmla="*/ 1292021 w 2459618"/>
                <a:gd name="connsiteY44" fmla="*/ 2473299 h 2473299"/>
                <a:gd name="connsiteX45" fmla="*/ 1162981 w 2459618"/>
                <a:gd name="connsiteY45" fmla="*/ 2473299 h 2473299"/>
                <a:gd name="connsiteX46" fmla="*/ 1099121 w 2459618"/>
                <a:gd name="connsiteY46" fmla="*/ 2223400 h 2473299"/>
                <a:gd name="connsiteX47" fmla="*/ 1029950 w 2459618"/>
                <a:gd name="connsiteY47" fmla="*/ 2212843 h 2473299"/>
                <a:gd name="connsiteX48" fmla="*/ 1010571 w 2459618"/>
                <a:gd name="connsiteY48" fmla="*/ 2207088 h 2473299"/>
                <a:gd name="connsiteX49" fmla="*/ 865368 w 2459618"/>
                <a:gd name="connsiteY49" fmla="*/ 2419670 h 2473299"/>
                <a:gd name="connsiteX50" fmla="*/ 744110 w 2459618"/>
                <a:gd name="connsiteY50" fmla="*/ 2375536 h 2473299"/>
                <a:gd name="connsiteX51" fmla="*/ 769806 w 2459618"/>
                <a:gd name="connsiteY51" fmla="*/ 2116503 h 2473299"/>
                <a:gd name="connsiteX52" fmla="*/ 714077 w 2459618"/>
                <a:gd name="connsiteY52" fmla="*/ 2088830 h 2473299"/>
                <a:gd name="connsiteX53" fmla="*/ 694596 w 2459618"/>
                <a:gd name="connsiteY53" fmla="*/ 2075241 h 2473299"/>
                <a:gd name="connsiteX54" fmla="*/ 485289 w 2459618"/>
                <a:gd name="connsiteY54" fmla="*/ 2225451 h 2473299"/>
                <a:gd name="connsiteX55" fmla="*/ 386439 w 2459618"/>
                <a:gd name="connsiteY55" fmla="*/ 2142506 h 2473299"/>
                <a:gd name="connsiteX56" fmla="*/ 498177 w 2459618"/>
                <a:gd name="connsiteY56" fmla="*/ 1909970 h 2473299"/>
                <a:gd name="connsiteX57" fmla="*/ 439253 w 2459618"/>
                <a:gd name="connsiteY57" fmla="*/ 1841529 h 2473299"/>
                <a:gd name="connsiteX58" fmla="*/ 192057 w 2459618"/>
                <a:gd name="connsiteY58" fmla="*/ 1910850 h 2473299"/>
                <a:gd name="connsiteX59" fmla="*/ 127537 w 2459618"/>
                <a:gd name="connsiteY59" fmla="*/ 1799098 h 2473299"/>
                <a:gd name="connsiteX60" fmla="*/ 313136 w 2459618"/>
                <a:gd name="connsiteY60" fmla="*/ 1617760 h 2473299"/>
                <a:gd name="connsiteX61" fmla="*/ 287667 w 2459618"/>
                <a:gd name="connsiteY61" fmla="*/ 1559128 h 2473299"/>
                <a:gd name="connsiteX62" fmla="*/ 282245 w 2459618"/>
                <a:gd name="connsiteY62" fmla="*/ 1537672 h 2473299"/>
                <a:gd name="connsiteX63" fmla="*/ 24676 w 2459618"/>
                <a:gd name="connsiteY63" fmla="*/ 1518148 h 2473299"/>
                <a:gd name="connsiteX64" fmla="*/ 2268 w 2459618"/>
                <a:gd name="connsiteY64" fmla="*/ 1391069 h 2473299"/>
                <a:gd name="connsiteX65" fmla="*/ 238274 w 2459618"/>
                <a:gd name="connsiteY65" fmla="*/ 1284335 h 2473299"/>
                <a:gd name="connsiteX66" fmla="*/ 234329 w 2459618"/>
                <a:gd name="connsiteY66" fmla="*/ 1236649 h 2473299"/>
                <a:gd name="connsiteX67" fmla="*/ 235870 w 2459618"/>
                <a:gd name="connsiteY67" fmla="*/ 1201769 h 2473299"/>
                <a:gd name="connsiteX68" fmla="*/ 0 w 2459618"/>
                <a:gd name="connsiteY68" fmla="*/ 1095097 h 2473299"/>
                <a:gd name="connsiteX69" fmla="*/ 22408 w 2459618"/>
                <a:gd name="connsiteY69" fmla="*/ 968017 h 2473299"/>
                <a:gd name="connsiteX70" fmla="*/ 280086 w 2459618"/>
                <a:gd name="connsiteY70" fmla="*/ 948485 h 2473299"/>
                <a:gd name="connsiteX71" fmla="*/ 294792 w 2459618"/>
                <a:gd name="connsiteY71" fmla="*/ 894040 h 2473299"/>
                <a:gd name="connsiteX72" fmla="*/ 310816 w 2459618"/>
                <a:gd name="connsiteY72" fmla="*/ 857696 h 2473299"/>
                <a:gd name="connsiteX73" fmla="*/ 125904 w 2459618"/>
                <a:gd name="connsiteY73" fmla="*/ 677029 h 2473299"/>
                <a:gd name="connsiteX74" fmla="*/ 190424 w 2459618"/>
                <a:gd name="connsiteY74" fmla="*/ 565277 h 2473299"/>
                <a:gd name="connsiteX75" fmla="*/ 438731 w 2459618"/>
                <a:gd name="connsiteY75" fmla="*/ 634910 h 2473299"/>
                <a:gd name="connsiteX76" fmla="*/ 488364 w 2459618"/>
                <a:gd name="connsiteY76" fmla="*/ 572132 h 2473299"/>
                <a:gd name="connsiteX77" fmla="*/ 376431 w 2459618"/>
                <a:gd name="connsiteY77" fmla="*/ 339191 h 2473299"/>
                <a:gd name="connsiteX78" fmla="*/ 475281 w 2459618"/>
                <a:gd name="connsiteY78" fmla="*/ 256246 h 2473299"/>
                <a:gd name="connsiteX79" fmla="*/ 684657 w 2459618"/>
                <a:gd name="connsiteY79" fmla="*/ 406505 h 2473299"/>
                <a:gd name="connsiteX80" fmla="*/ 732177 w 2459618"/>
                <a:gd name="connsiteY80" fmla="*/ 373731 h 2473299"/>
                <a:gd name="connsiteX81" fmla="*/ 769711 w 2459618"/>
                <a:gd name="connsiteY81" fmla="*/ 355834 h 2473299"/>
                <a:gd name="connsiteX82" fmla="*/ 744110 w 2459618"/>
                <a:gd name="connsiteY82" fmla="*/ 97764 h 2473299"/>
                <a:gd name="connsiteX83" fmla="*/ 865368 w 2459618"/>
                <a:gd name="connsiteY83" fmla="*/ 53629 h 2473299"/>
                <a:gd name="connsiteX84" fmla="*/ 1010506 w 2459618"/>
                <a:gd name="connsiteY84" fmla="*/ 266116 h 2473299"/>
                <a:gd name="connsiteX85" fmla="*/ 1029950 w 2459618"/>
                <a:gd name="connsiteY85" fmla="*/ 260455 h 2473299"/>
                <a:gd name="connsiteX86" fmla="*/ 1099121 w 2459618"/>
                <a:gd name="connsiteY86" fmla="*/ 249898 h 247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459618" h="2473299">
                  <a:moveTo>
                    <a:pt x="1162981" y="0"/>
                  </a:moveTo>
                  <a:lnTo>
                    <a:pt x="1292021" y="0"/>
                  </a:lnTo>
                  <a:lnTo>
                    <a:pt x="1355616" y="248861"/>
                  </a:lnTo>
                  <a:lnTo>
                    <a:pt x="1431584" y="260455"/>
                  </a:lnTo>
                  <a:lnTo>
                    <a:pt x="1447881" y="265295"/>
                  </a:lnTo>
                  <a:lnTo>
                    <a:pt x="1590925" y="55873"/>
                  </a:lnTo>
                  <a:lnTo>
                    <a:pt x="1712183" y="100008"/>
                  </a:lnTo>
                  <a:lnTo>
                    <a:pt x="1686945" y="354421"/>
                  </a:lnTo>
                  <a:lnTo>
                    <a:pt x="1747456" y="384469"/>
                  </a:lnTo>
                  <a:lnTo>
                    <a:pt x="1766274" y="397595"/>
                  </a:lnTo>
                  <a:lnTo>
                    <a:pt x="1975753" y="247261"/>
                  </a:lnTo>
                  <a:lnTo>
                    <a:pt x="2074603" y="330206"/>
                  </a:lnTo>
                  <a:lnTo>
                    <a:pt x="1962860" y="562752"/>
                  </a:lnTo>
                  <a:lnTo>
                    <a:pt x="2022282" y="631770"/>
                  </a:lnTo>
                  <a:lnTo>
                    <a:pt x="2269476" y="562449"/>
                  </a:lnTo>
                  <a:lnTo>
                    <a:pt x="2333996" y="674201"/>
                  </a:lnTo>
                  <a:lnTo>
                    <a:pt x="2148398" y="855539"/>
                  </a:lnTo>
                  <a:lnTo>
                    <a:pt x="2173867" y="914171"/>
                  </a:lnTo>
                  <a:lnTo>
                    <a:pt x="2186075" y="962482"/>
                  </a:lnTo>
                  <a:lnTo>
                    <a:pt x="2443892" y="995669"/>
                  </a:lnTo>
                  <a:lnTo>
                    <a:pt x="2459618" y="1123747"/>
                  </a:lnTo>
                  <a:lnTo>
                    <a:pt x="2225432" y="1215216"/>
                  </a:lnTo>
                  <a:lnTo>
                    <a:pt x="2227205" y="1236649"/>
                  </a:lnTo>
                  <a:lnTo>
                    <a:pt x="2224763" y="1285015"/>
                  </a:lnTo>
                  <a:lnTo>
                    <a:pt x="2459266" y="1391069"/>
                  </a:lnTo>
                  <a:lnTo>
                    <a:pt x="2436858" y="1518148"/>
                  </a:lnTo>
                  <a:lnTo>
                    <a:pt x="2180722" y="1537563"/>
                  </a:lnTo>
                  <a:lnTo>
                    <a:pt x="2148900" y="1624508"/>
                  </a:lnTo>
                  <a:lnTo>
                    <a:pt x="2143487" y="1635081"/>
                  </a:lnTo>
                  <a:lnTo>
                    <a:pt x="2325831" y="1813240"/>
                  </a:lnTo>
                  <a:lnTo>
                    <a:pt x="2261311" y="1924992"/>
                  </a:lnTo>
                  <a:lnTo>
                    <a:pt x="2010846" y="1854753"/>
                  </a:lnTo>
                  <a:lnTo>
                    <a:pt x="1999667" y="1870476"/>
                  </a:lnTo>
                  <a:lnTo>
                    <a:pt x="1961045" y="1912466"/>
                  </a:lnTo>
                  <a:lnTo>
                    <a:pt x="2072593" y="2144605"/>
                  </a:lnTo>
                  <a:lnTo>
                    <a:pt x="1973743" y="2227550"/>
                  </a:lnTo>
                  <a:lnTo>
                    <a:pt x="1764753" y="2077568"/>
                  </a:lnTo>
                  <a:lnTo>
                    <a:pt x="1757688" y="2082528"/>
                  </a:lnTo>
                  <a:lnTo>
                    <a:pt x="1682781" y="2122471"/>
                  </a:lnTo>
                  <a:lnTo>
                    <a:pt x="1708217" y="2378887"/>
                  </a:lnTo>
                  <a:lnTo>
                    <a:pt x="1586959" y="2423021"/>
                  </a:lnTo>
                  <a:lnTo>
                    <a:pt x="1440421" y="2208484"/>
                  </a:lnTo>
                  <a:lnTo>
                    <a:pt x="1373224" y="2222981"/>
                  </a:lnTo>
                  <a:lnTo>
                    <a:pt x="1355670" y="2224226"/>
                  </a:lnTo>
                  <a:lnTo>
                    <a:pt x="1292021" y="2473299"/>
                  </a:lnTo>
                  <a:lnTo>
                    <a:pt x="1162981" y="2473299"/>
                  </a:lnTo>
                  <a:lnTo>
                    <a:pt x="1099121" y="2223400"/>
                  </a:lnTo>
                  <a:lnTo>
                    <a:pt x="1029950" y="2212843"/>
                  </a:lnTo>
                  <a:lnTo>
                    <a:pt x="1010571" y="2207088"/>
                  </a:lnTo>
                  <a:lnTo>
                    <a:pt x="865368" y="2419670"/>
                  </a:lnTo>
                  <a:lnTo>
                    <a:pt x="744110" y="2375536"/>
                  </a:lnTo>
                  <a:lnTo>
                    <a:pt x="769806" y="2116503"/>
                  </a:lnTo>
                  <a:lnTo>
                    <a:pt x="714077" y="2088830"/>
                  </a:lnTo>
                  <a:lnTo>
                    <a:pt x="694596" y="2075241"/>
                  </a:lnTo>
                  <a:lnTo>
                    <a:pt x="485289" y="2225451"/>
                  </a:lnTo>
                  <a:lnTo>
                    <a:pt x="386439" y="2142506"/>
                  </a:lnTo>
                  <a:lnTo>
                    <a:pt x="498177" y="1909970"/>
                  </a:lnTo>
                  <a:lnTo>
                    <a:pt x="439253" y="1841529"/>
                  </a:lnTo>
                  <a:lnTo>
                    <a:pt x="192057" y="1910850"/>
                  </a:lnTo>
                  <a:lnTo>
                    <a:pt x="127537" y="1799098"/>
                  </a:lnTo>
                  <a:lnTo>
                    <a:pt x="313136" y="1617760"/>
                  </a:lnTo>
                  <a:lnTo>
                    <a:pt x="287667" y="1559128"/>
                  </a:lnTo>
                  <a:lnTo>
                    <a:pt x="282245" y="1537672"/>
                  </a:lnTo>
                  <a:lnTo>
                    <a:pt x="24676" y="1518148"/>
                  </a:lnTo>
                  <a:lnTo>
                    <a:pt x="2268" y="1391069"/>
                  </a:lnTo>
                  <a:lnTo>
                    <a:pt x="238274" y="1284335"/>
                  </a:lnTo>
                  <a:lnTo>
                    <a:pt x="234329" y="1236649"/>
                  </a:lnTo>
                  <a:lnTo>
                    <a:pt x="235870" y="1201769"/>
                  </a:lnTo>
                  <a:lnTo>
                    <a:pt x="0" y="1095097"/>
                  </a:lnTo>
                  <a:lnTo>
                    <a:pt x="22408" y="968017"/>
                  </a:lnTo>
                  <a:lnTo>
                    <a:pt x="280086" y="948485"/>
                  </a:lnTo>
                  <a:lnTo>
                    <a:pt x="294792" y="894040"/>
                  </a:lnTo>
                  <a:lnTo>
                    <a:pt x="310816" y="857696"/>
                  </a:lnTo>
                  <a:lnTo>
                    <a:pt x="125904" y="677029"/>
                  </a:lnTo>
                  <a:lnTo>
                    <a:pt x="190424" y="565277"/>
                  </a:lnTo>
                  <a:lnTo>
                    <a:pt x="438731" y="634910"/>
                  </a:lnTo>
                  <a:lnTo>
                    <a:pt x="488364" y="572132"/>
                  </a:lnTo>
                  <a:lnTo>
                    <a:pt x="376431" y="339191"/>
                  </a:lnTo>
                  <a:lnTo>
                    <a:pt x="475281" y="256246"/>
                  </a:lnTo>
                  <a:lnTo>
                    <a:pt x="684657" y="406505"/>
                  </a:lnTo>
                  <a:lnTo>
                    <a:pt x="732177" y="373731"/>
                  </a:lnTo>
                  <a:lnTo>
                    <a:pt x="769711" y="355834"/>
                  </a:lnTo>
                  <a:lnTo>
                    <a:pt x="744110" y="97764"/>
                  </a:lnTo>
                  <a:lnTo>
                    <a:pt x="865368" y="53629"/>
                  </a:lnTo>
                  <a:lnTo>
                    <a:pt x="1010506" y="266116"/>
                  </a:lnTo>
                  <a:lnTo>
                    <a:pt x="1029950" y="260455"/>
                  </a:lnTo>
                  <a:lnTo>
                    <a:pt x="1099121" y="24989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13" name="Donut 12">
              <a:extLst>
                <a:ext uri="{FF2B5EF4-FFF2-40B4-BE49-F238E27FC236}">
                  <a16:creationId xmlns:a16="http://schemas.microsoft.com/office/drawing/2014/main" id="{13273F1B-03D6-FDF8-D30F-3A68A1BDA743}"/>
                </a:ext>
              </a:extLst>
            </p:cNvPr>
            <p:cNvSpPr>
              <a:spLocks noChangeAspect="1"/>
            </p:cNvSpPr>
            <p:nvPr/>
          </p:nvSpPr>
          <p:spPr>
            <a:xfrm>
              <a:off x="8301438" y="1700851"/>
              <a:ext cx="1453896" cy="1453896"/>
            </a:xfrm>
            <a:prstGeom prst="donut">
              <a:avLst>
                <a:gd name="adj" fmla="val 59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solidFill>
                  <a:schemeClr val="tx1"/>
                </a:solidFill>
              </a:endParaRPr>
            </a:p>
          </p:txBody>
        </p:sp>
      </p:grpSp>
      <p:grpSp>
        <p:nvGrpSpPr>
          <p:cNvPr id="14" name="Group 13">
            <a:extLst>
              <a:ext uri="{FF2B5EF4-FFF2-40B4-BE49-F238E27FC236}">
                <a16:creationId xmlns:a16="http://schemas.microsoft.com/office/drawing/2014/main" id="{1977A3B0-5A8C-AC97-DF09-482BA96E9FB4}"/>
              </a:ext>
            </a:extLst>
          </p:cNvPr>
          <p:cNvGrpSpPr>
            <a:grpSpLocks noChangeAspect="1"/>
          </p:cNvGrpSpPr>
          <p:nvPr/>
        </p:nvGrpSpPr>
        <p:grpSpPr>
          <a:xfrm>
            <a:off x="2013834" y="577042"/>
            <a:ext cx="1414080" cy="1410709"/>
            <a:chOff x="7791736" y="1191149"/>
            <a:chExt cx="2479208" cy="2473299"/>
          </a:xfrm>
        </p:grpSpPr>
        <p:sp>
          <p:nvSpPr>
            <p:cNvPr id="15" name="Freeform 14">
              <a:extLst>
                <a:ext uri="{FF2B5EF4-FFF2-40B4-BE49-F238E27FC236}">
                  <a16:creationId xmlns:a16="http://schemas.microsoft.com/office/drawing/2014/main" id="{AA4AF392-7F4E-B432-7120-E2FC6FD7537E}"/>
                </a:ext>
              </a:extLst>
            </p:cNvPr>
            <p:cNvSpPr/>
            <p:nvPr/>
          </p:nvSpPr>
          <p:spPr>
            <a:xfrm>
              <a:off x="7791736" y="1191149"/>
              <a:ext cx="2479208" cy="2473299"/>
            </a:xfrm>
            <a:custGeom>
              <a:avLst/>
              <a:gdLst>
                <a:gd name="connsiteX0" fmla="*/ 1162981 w 2459618"/>
                <a:gd name="connsiteY0" fmla="*/ 0 h 2473299"/>
                <a:gd name="connsiteX1" fmla="*/ 1292021 w 2459618"/>
                <a:gd name="connsiteY1" fmla="*/ 0 h 2473299"/>
                <a:gd name="connsiteX2" fmla="*/ 1355616 w 2459618"/>
                <a:gd name="connsiteY2" fmla="*/ 248861 h 2473299"/>
                <a:gd name="connsiteX3" fmla="*/ 1431584 w 2459618"/>
                <a:gd name="connsiteY3" fmla="*/ 260455 h 2473299"/>
                <a:gd name="connsiteX4" fmla="*/ 1447881 w 2459618"/>
                <a:gd name="connsiteY4" fmla="*/ 265295 h 2473299"/>
                <a:gd name="connsiteX5" fmla="*/ 1590925 w 2459618"/>
                <a:gd name="connsiteY5" fmla="*/ 55873 h 2473299"/>
                <a:gd name="connsiteX6" fmla="*/ 1712183 w 2459618"/>
                <a:gd name="connsiteY6" fmla="*/ 100008 h 2473299"/>
                <a:gd name="connsiteX7" fmla="*/ 1686945 w 2459618"/>
                <a:gd name="connsiteY7" fmla="*/ 354421 h 2473299"/>
                <a:gd name="connsiteX8" fmla="*/ 1747456 w 2459618"/>
                <a:gd name="connsiteY8" fmla="*/ 384469 h 2473299"/>
                <a:gd name="connsiteX9" fmla="*/ 1766274 w 2459618"/>
                <a:gd name="connsiteY9" fmla="*/ 397595 h 2473299"/>
                <a:gd name="connsiteX10" fmla="*/ 1975753 w 2459618"/>
                <a:gd name="connsiteY10" fmla="*/ 247261 h 2473299"/>
                <a:gd name="connsiteX11" fmla="*/ 2074603 w 2459618"/>
                <a:gd name="connsiteY11" fmla="*/ 330206 h 2473299"/>
                <a:gd name="connsiteX12" fmla="*/ 1962860 w 2459618"/>
                <a:gd name="connsiteY12" fmla="*/ 562752 h 2473299"/>
                <a:gd name="connsiteX13" fmla="*/ 2022282 w 2459618"/>
                <a:gd name="connsiteY13" fmla="*/ 631770 h 2473299"/>
                <a:gd name="connsiteX14" fmla="*/ 2269476 w 2459618"/>
                <a:gd name="connsiteY14" fmla="*/ 562449 h 2473299"/>
                <a:gd name="connsiteX15" fmla="*/ 2333996 w 2459618"/>
                <a:gd name="connsiteY15" fmla="*/ 674201 h 2473299"/>
                <a:gd name="connsiteX16" fmla="*/ 2148398 w 2459618"/>
                <a:gd name="connsiteY16" fmla="*/ 855539 h 2473299"/>
                <a:gd name="connsiteX17" fmla="*/ 2173867 w 2459618"/>
                <a:gd name="connsiteY17" fmla="*/ 914171 h 2473299"/>
                <a:gd name="connsiteX18" fmla="*/ 2186075 w 2459618"/>
                <a:gd name="connsiteY18" fmla="*/ 962482 h 2473299"/>
                <a:gd name="connsiteX19" fmla="*/ 2443892 w 2459618"/>
                <a:gd name="connsiteY19" fmla="*/ 995669 h 2473299"/>
                <a:gd name="connsiteX20" fmla="*/ 2459618 w 2459618"/>
                <a:gd name="connsiteY20" fmla="*/ 1123747 h 2473299"/>
                <a:gd name="connsiteX21" fmla="*/ 2225432 w 2459618"/>
                <a:gd name="connsiteY21" fmla="*/ 1215216 h 2473299"/>
                <a:gd name="connsiteX22" fmla="*/ 2227205 w 2459618"/>
                <a:gd name="connsiteY22" fmla="*/ 1236649 h 2473299"/>
                <a:gd name="connsiteX23" fmla="*/ 2224763 w 2459618"/>
                <a:gd name="connsiteY23" fmla="*/ 1285015 h 2473299"/>
                <a:gd name="connsiteX24" fmla="*/ 2459266 w 2459618"/>
                <a:gd name="connsiteY24" fmla="*/ 1391069 h 2473299"/>
                <a:gd name="connsiteX25" fmla="*/ 2436858 w 2459618"/>
                <a:gd name="connsiteY25" fmla="*/ 1518148 h 2473299"/>
                <a:gd name="connsiteX26" fmla="*/ 2180722 w 2459618"/>
                <a:gd name="connsiteY26" fmla="*/ 1537563 h 2473299"/>
                <a:gd name="connsiteX27" fmla="*/ 2148900 w 2459618"/>
                <a:gd name="connsiteY27" fmla="*/ 1624508 h 2473299"/>
                <a:gd name="connsiteX28" fmla="*/ 2143487 w 2459618"/>
                <a:gd name="connsiteY28" fmla="*/ 1635081 h 2473299"/>
                <a:gd name="connsiteX29" fmla="*/ 2325831 w 2459618"/>
                <a:gd name="connsiteY29" fmla="*/ 1813240 h 2473299"/>
                <a:gd name="connsiteX30" fmla="*/ 2261311 w 2459618"/>
                <a:gd name="connsiteY30" fmla="*/ 1924992 h 2473299"/>
                <a:gd name="connsiteX31" fmla="*/ 2010846 w 2459618"/>
                <a:gd name="connsiteY31" fmla="*/ 1854753 h 2473299"/>
                <a:gd name="connsiteX32" fmla="*/ 1999667 w 2459618"/>
                <a:gd name="connsiteY32" fmla="*/ 1870476 h 2473299"/>
                <a:gd name="connsiteX33" fmla="*/ 1961045 w 2459618"/>
                <a:gd name="connsiteY33" fmla="*/ 1912466 h 2473299"/>
                <a:gd name="connsiteX34" fmla="*/ 2072593 w 2459618"/>
                <a:gd name="connsiteY34" fmla="*/ 2144605 h 2473299"/>
                <a:gd name="connsiteX35" fmla="*/ 1973743 w 2459618"/>
                <a:gd name="connsiteY35" fmla="*/ 2227550 h 2473299"/>
                <a:gd name="connsiteX36" fmla="*/ 1764753 w 2459618"/>
                <a:gd name="connsiteY36" fmla="*/ 2077568 h 2473299"/>
                <a:gd name="connsiteX37" fmla="*/ 1757688 w 2459618"/>
                <a:gd name="connsiteY37" fmla="*/ 2082528 h 2473299"/>
                <a:gd name="connsiteX38" fmla="*/ 1682781 w 2459618"/>
                <a:gd name="connsiteY38" fmla="*/ 2122471 h 2473299"/>
                <a:gd name="connsiteX39" fmla="*/ 1708217 w 2459618"/>
                <a:gd name="connsiteY39" fmla="*/ 2378887 h 2473299"/>
                <a:gd name="connsiteX40" fmla="*/ 1586959 w 2459618"/>
                <a:gd name="connsiteY40" fmla="*/ 2423021 h 2473299"/>
                <a:gd name="connsiteX41" fmla="*/ 1440421 w 2459618"/>
                <a:gd name="connsiteY41" fmla="*/ 2208484 h 2473299"/>
                <a:gd name="connsiteX42" fmla="*/ 1373224 w 2459618"/>
                <a:gd name="connsiteY42" fmla="*/ 2222981 h 2473299"/>
                <a:gd name="connsiteX43" fmla="*/ 1355670 w 2459618"/>
                <a:gd name="connsiteY43" fmla="*/ 2224226 h 2473299"/>
                <a:gd name="connsiteX44" fmla="*/ 1292021 w 2459618"/>
                <a:gd name="connsiteY44" fmla="*/ 2473299 h 2473299"/>
                <a:gd name="connsiteX45" fmla="*/ 1162981 w 2459618"/>
                <a:gd name="connsiteY45" fmla="*/ 2473299 h 2473299"/>
                <a:gd name="connsiteX46" fmla="*/ 1099121 w 2459618"/>
                <a:gd name="connsiteY46" fmla="*/ 2223400 h 2473299"/>
                <a:gd name="connsiteX47" fmla="*/ 1029950 w 2459618"/>
                <a:gd name="connsiteY47" fmla="*/ 2212843 h 2473299"/>
                <a:gd name="connsiteX48" fmla="*/ 1010571 w 2459618"/>
                <a:gd name="connsiteY48" fmla="*/ 2207088 h 2473299"/>
                <a:gd name="connsiteX49" fmla="*/ 865368 w 2459618"/>
                <a:gd name="connsiteY49" fmla="*/ 2419670 h 2473299"/>
                <a:gd name="connsiteX50" fmla="*/ 744110 w 2459618"/>
                <a:gd name="connsiteY50" fmla="*/ 2375536 h 2473299"/>
                <a:gd name="connsiteX51" fmla="*/ 769806 w 2459618"/>
                <a:gd name="connsiteY51" fmla="*/ 2116503 h 2473299"/>
                <a:gd name="connsiteX52" fmla="*/ 714077 w 2459618"/>
                <a:gd name="connsiteY52" fmla="*/ 2088830 h 2473299"/>
                <a:gd name="connsiteX53" fmla="*/ 694596 w 2459618"/>
                <a:gd name="connsiteY53" fmla="*/ 2075241 h 2473299"/>
                <a:gd name="connsiteX54" fmla="*/ 485289 w 2459618"/>
                <a:gd name="connsiteY54" fmla="*/ 2225451 h 2473299"/>
                <a:gd name="connsiteX55" fmla="*/ 386439 w 2459618"/>
                <a:gd name="connsiteY55" fmla="*/ 2142506 h 2473299"/>
                <a:gd name="connsiteX56" fmla="*/ 498177 w 2459618"/>
                <a:gd name="connsiteY56" fmla="*/ 1909970 h 2473299"/>
                <a:gd name="connsiteX57" fmla="*/ 439253 w 2459618"/>
                <a:gd name="connsiteY57" fmla="*/ 1841529 h 2473299"/>
                <a:gd name="connsiteX58" fmla="*/ 192057 w 2459618"/>
                <a:gd name="connsiteY58" fmla="*/ 1910850 h 2473299"/>
                <a:gd name="connsiteX59" fmla="*/ 127537 w 2459618"/>
                <a:gd name="connsiteY59" fmla="*/ 1799098 h 2473299"/>
                <a:gd name="connsiteX60" fmla="*/ 313136 w 2459618"/>
                <a:gd name="connsiteY60" fmla="*/ 1617760 h 2473299"/>
                <a:gd name="connsiteX61" fmla="*/ 287667 w 2459618"/>
                <a:gd name="connsiteY61" fmla="*/ 1559128 h 2473299"/>
                <a:gd name="connsiteX62" fmla="*/ 282245 w 2459618"/>
                <a:gd name="connsiteY62" fmla="*/ 1537672 h 2473299"/>
                <a:gd name="connsiteX63" fmla="*/ 24676 w 2459618"/>
                <a:gd name="connsiteY63" fmla="*/ 1518148 h 2473299"/>
                <a:gd name="connsiteX64" fmla="*/ 2268 w 2459618"/>
                <a:gd name="connsiteY64" fmla="*/ 1391069 h 2473299"/>
                <a:gd name="connsiteX65" fmla="*/ 238274 w 2459618"/>
                <a:gd name="connsiteY65" fmla="*/ 1284335 h 2473299"/>
                <a:gd name="connsiteX66" fmla="*/ 234329 w 2459618"/>
                <a:gd name="connsiteY66" fmla="*/ 1236649 h 2473299"/>
                <a:gd name="connsiteX67" fmla="*/ 235870 w 2459618"/>
                <a:gd name="connsiteY67" fmla="*/ 1201769 h 2473299"/>
                <a:gd name="connsiteX68" fmla="*/ 0 w 2459618"/>
                <a:gd name="connsiteY68" fmla="*/ 1095097 h 2473299"/>
                <a:gd name="connsiteX69" fmla="*/ 22408 w 2459618"/>
                <a:gd name="connsiteY69" fmla="*/ 968017 h 2473299"/>
                <a:gd name="connsiteX70" fmla="*/ 280086 w 2459618"/>
                <a:gd name="connsiteY70" fmla="*/ 948485 h 2473299"/>
                <a:gd name="connsiteX71" fmla="*/ 294792 w 2459618"/>
                <a:gd name="connsiteY71" fmla="*/ 894040 h 2473299"/>
                <a:gd name="connsiteX72" fmla="*/ 310816 w 2459618"/>
                <a:gd name="connsiteY72" fmla="*/ 857696 h 2473299"/>
                <a:gd name="connsiteX73" fmla="*/ 125904 w 2459618"/>
                <a:gd name="connsiteY73" fmla="*/ 677029 h 2473299"/>
                <a:gd name="connsiteX74" fmla="*/ 190424 w 2459618"/>
                <a:gd name="connsiteY74" fmla="*/ 565277 h 2473299"/>
                <a:gd name="connsiteX75" fmla="*/ 438731 w 2459618"/>
                <a:gd name="connsiteY75" fmla="*/ 634910 h 2473299"/>
                <a:gd name="connsiteX76" fmla="*/ 488364 w 2459618"/>
                <a:gd name="connsiteY76" fmla="*/ 572132 h 2473299"/>
                <a:gd name="connsiteX77" fmla="*/ 376431 w 2459618"/>
                <a:gd name="connsiteY77" fmla="*/ 339191 h 2473299"/>
                <a:gd name="connsiteX78" fmla="*/ 475281 w 2459618"/>
                <a:gd name="connsiteY78" fmla="*/ 256246 h 2473299"/>
                <a:gd name="connsiteX79" fmla="*/ 684657 w 2459618"/>
                <a:gd name="connsiteY79" fmla="*/ 406505 h 2473299"/>
                <a:gd name="connsiteX80" fmla="*/ 732177 w 2459618"/>
                <a:gd name="connsiteY80" fmla="*/ 373731 h 2473299"/>
                <a:gd name="connsiteX81" fmla="*/ 769711 w 2459618"/>
                <a:gd name="connsiteY81" fmla="*/ 355834 h 2473299"/>
                <a:gd name="connsiteX82" fmla="*/ 744110 w 2459618"/>
                <a:gd name="connsiteY82" fmla="*/ 97764 h 2473299"/>
                <a:gd name="connsiteX83" fmla="*/ 865368 w 2459618"/>
                <a:gd name="connsiteY83" fmla="*/ 53629 h 2473299"/>
                <a:gd name="connsiteX84" fmla="*/ 1010506 w 2459618"/>
                <a:gd name="connsiteY84" fmla="*/ 266116 h 2473299"/>
                <a:gd name="connsiteX85" fmla="*/ 1029950 w 2459618"/>
                <a:gd name="connsiteY85" fmla="*/ 260455 h 2473299"/>
                <a:gd name="connsiteX86" fmla="*/ 1099121 w 2459618"/>
                <a:gd name="connsiteY86" fmla="*/ 249898 h 247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459618" h="2473299">
                  <a:moveTo>
                    <a:pt x="1162981" y="0"/>
                  </a:moveTo>
                  <a:lnTo>
                    <a:pt x="1292021" y="0"/>
                  </a:lnTo>
                  <a:lnTo>
                    <a:pt x="1355616" y="248861"/>
                  </a:lnTo>
                  <a:lnTo>
                    <a:pt x="1431584" y="260455"/>
                  </a:lnTo>
                  <a:lnTo>
                    <a:pt x="1447881" y="265295"/>
                  </a:lnTo>
                  <a:lnTo>
                    <a:pt x="1590925" y="55873"/>
                  </a:lnTo>
                  <a:lnTo>
                    <a:pt x="1712183" y="100008"/>
                  </a:lnTo>
                  <a:lnTo>
                    <a:pt x="1686945" y="354421"/>
                  </a:lnTo>
                  <a:lnTo>
                    <a:pt x="1747456" y="384469"/>
                  </a:lnTo>
                  <a:lnTo>
                    <a:pt x="1766274" y="397595"/>
                  </a:lnTo>
                  <a:lnTo>
                    <a:pt x="1975753" y="247261"/>
                  </a:lnTo>
                  <a:lnTo>
                    <a:pt x="2074603" y="330206"/>
                  </a:lnTo>
                  <a:lnTo>
                    <a:pt x="1962860" y="562752"/>
                  </a:lnTo>
                  <a:lnTo>
                    <a:pt x="2022282" y="631770"/>
                  </a:lnTo>
                  <a:lnTo>
                    <a:pt x="2269476" y="562449"/>
                  </a:lnTo>
                  <a:lnTo>
                    <a:pt x="2333996" y="674201"/>
                  </a:lnTo>
                  <a:lnTo>
                    <a:pt x="2148398" y="855539"/>
                  </a:lnTo>
                  <a:lnTo>
                    <a:pt x="2173867" y="914171"/>
                  </a:lnTo>
                  <a:lnTo>
                    <a:pt x="2186075" y="962482"/>
                  </a:lnTo>
                  <a:lnTo>
                    <a:pt x="2443892" y="995669"/>
                  </a:lnTo>
                  <a:lnTo>
                    <a:pt x="2459618" y="1123747"/>
                  </a:lnTo>
                  <a:lnTo>
                    <a:pt x="2225432" y="1215216"/>
                  </a:lnTo>
                  <a:lnTo>
                    <a:pt x="2227205" y="1236649"/>
                  </a:lnTo>
                  <a:lnTo>
                    <a:pt x="2224763" y="1285015"/>
                  </a:lnTo>
                  <a:lnTo>
                    <a:pt x="2459266" y="1391069"/>
                  </a:lnTo>
                  <a:lnTo>
                    <a:pt x="2436858" y="1518148"/>
                  </a:lnTo>
                  <a:lnTo>
                    <a:pt x="2180722" y="1537563"/>
                  </a:lnTo>
                  <a:lnTo>
                    <a:pt x="2148900" y="1624508"/>
                  </a:lnTo>
                  <a:lnTo>
                    <a:pt x="2143487" y="1635081"/>
                  </a:lnTo>
                  <a:lnTo>
                    <a:pt x="2325831" y="1813240"/>
                  </a:lnTo>
                  <a:lnTo>
                    <a:pt x="2261311" y="1924992"/>
                  </a:lnTo>
                  <a:lnTo>
                    <a:pt x="2010846" y="1854753"/>
                  </a:lnTo>
                  <a:lnTo>
                    <a:pt x="1999667" y="1870476"/>
                  </a:lnTo>
                  <a:lnTo>
                    <a:pt x="1961045" y="1912466"/>
                  </a:lnTo>
                  <a:lnTo>
                    <a:pt x="2072593" y="2144605"/>
                  </a:lnTo>
                  <a:lnTo>
                    <a:pt x="1973743" y="2227550"/>
                  </a:lnTo>
                  <a:lnTo>
                    <a:pt x="1764753" y="2077568"/>
                  </a:lnTo>
                  <a:lnTo>
                    <a:pt x="1757688" y="2082528"/>
                  </a:lnTo>
                  <a:lnTo>
                    <a:pt x="1682781" y="2122471"/>
                  </a:lnTo>
                  <a:lnTo>
                    <a:pt x="1708217" y="2378887"/>
                  </a:lnTo>
                  <a:lnTo>
                    <a:pt x="1586959" y="2423021"/>
                  </a:lnTo>
                  <a:lnTo>
                    <a:pt x="1440421" y="2208484"/>
                  </a:lnTo>
                  <a:lnTo>
                    <a:pt x="1373224" y="2222981"/>
                  </a:lnTo>
                  <a:lnTo>
                    <a:pt x="1355670" y="2224226"/>
                  </a:lnTo>
                  <a:lnTo>
                    <a:pt x="1292021" y="2473299"/>
                  </a:lnTo>
                  <a:lnTo>
                    <a:pt x="1162981" y="2473299"/>
                  </a:lnTo>
                  <a:lnTo>
                    <a:pt x="1099121" y="2223400"/>
                  </a:lnTo>
                  <a:lnTo>
                    <a:pt x="1029950" y="2212843"/>
                  </a:lnTo>
                  <a:lnTo>
                    <a:pt x="1010571" y="2207088"/>
                  </a:lnTo>
                  <a:lnTo>
                    <a:pt x="865368" y="2419670"/>
                  </a:lnTo>
                  <a:lnTo>
                    <a:pt x="744110" y="2375536"/>
                  </a:lnTo>
                  <a:lnTo>
                    <a:pt x="769806" y="2116503"/>
                  </a:lnTo>
                  <a:lnTo>
                    <a:pt x="714077" y="2088830"/>
                  </a:lnTo>
                  <a:lnTo>
                    <a:pt x="694596" y="2075241"/>
                  </a:lnTo>
                  <a:lnTo>
                    <a:pt x="485289" y="2225451"/>
                  </a:lnTo>
                  <a:lnTo>
                    <a:pt x="386439" y="2142506"/>
                  </a:lnTo>
                  <a:lnTo>
                    <a:pt x="498177" y="1909970"/>
                  </a:lnTo>
                  <a:lnTo>
                    <a:pt x="439253" y="1841529"/>
                  </a:lnTo>
                  <a:lnTo>
                    <a:pt x="192057" y="1910850"/>
                  </a:lnTo>
                  <a:lnTo>
                    <a:pt x="127537" y="1799098"/>
                  </a:lnTo>
                  <a:lnTo>
                    <a:pt x="313136" y="1617760"/>
                  </a:lnTo>
                  <a:lnTo>
                    <a:pt x="287667" y="1559128"/>
                  </a:lnTo>
                  <a:lnTo>
                    <a:pt x="282245" y="1537672"/>
                  </a:lnTo>
                  <a:lnTo>
                    <a:pt x="24676" y="1518148"/>
                  </a:lnTo>
                  <a:lnTo>
                    <a:pt x="2268" y="1391069"/>
                  </a:lnTo>
                  <a:lnTo>
                    <a:pt x="238274" y="1284335"/>
                  </a:lnTo>
                  <a:lnTo>
                    <a:pt x="234329" y="1236649"/>
                  </a:lnTo>
                  <a:lnTo>
                    <a:pt x="235870" y="1201769"/>
                  </a:lnTo>
                  <a:lnTo>
                    <a:pt x="0" y="1095097"/>
                  </a:lnTo>
                  <a:lnTo>
                    <a:pt x="22408" y="968017"/>
                  </a:lnTo>
                  <a:lnTo>
                    <a:pt x="280086" y="948485"/>
                  </a:lnTo>
                  <a:lnTo>
                    <a:pt x="294792" y="894040"/>
                  </a:lnTo>
                  <a:lnTo>
                    <a:pt x="310816" y="857696"/>
                  </a:lnTo>
                  <a:lnTo>
                    <a:pt x="125904" y="677029"/>
                  </a:lnTo>
                  <a:lnTo>
                    <a:pt x="190424" y="565277"/>
                  </a:lnTo>
                  <a:lnTo>
                    <a:pt x="438731" y="634910"/>
                  </a:lnTo>
                  <a:lnTo>
                    <a:pt x="488364" y="572132"/>
                  </a:lnTo>
                  <a:lnTo>
                    <a:pt x="376431" y="339191"/>
                  </a:lnTo>
                  <a:lnTo>
                    <a:pt x="475281" y="256246"/>
                  </a:lnTo>
                  <a:lnTo>
                    <a:pt x="684657" y="406505"/>
                  </a:lnTo>
                  <a:lnTo>
                    <a:pt x="732177" y="373731"/>
                  </a:lnTo>
                  <a:lnTo>
                    <a:pt x="769711" y="355834"/>
                  </a:lnTo>
                  <a:lnTo>
                    <a:pt x="744110" y="97764"/>
                  </a:lnTo>
                  <a:lnTo>
                    <a:pt x="865368" y="53629"/>
                  </a:lnTo>
                  <a:lnTo>
                    <a:pt x="1010506" y="266116"/>
                  </a:lnTo>
                  <a:lnTo>
                    <a:pt x="1029950" y="260455"/>
                  </a:lnTo>
                  <a:lnTo>
                    <a:pt x="1099121" y="24989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16" name="Donut 15">
              <a:extLst>
                <a:ext uri="{FF2B5EF4-FFF2-40B4-BE49-F238E27FC236}">
                  <a16:creationId xmlns:a16="http://schemas.microsoft.com/office/drawing/2014/main" id="{B050EEDD-C387-61A7-87B9-DB9460856F0D}"/>
                </a:ext>
              </a:extLst>
            </p:cNvPr>
            <p:cNvSpPr>
              <a:spLocks noChangeAspect="1"/>
            </p:cNvSpPr>
            <p:nvPr/>
          </p:nvSpPr>
          <p:spPr>
            <a:xfrm>
              <a:off x="8304392" y="1700851"/>
              <a:ext cx="1453896" cy="1453896"/>
            </a:xfrm>
            <a:prstGeom prst="donut">
              <a:avLst>
                <a:gd name="adj" fmla="val 59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solidFill>
                  <a:schemeClr val="tx1"/>
                </a:solidFill>
              </a:endParaRPr>
            </a:p>
          </p:txBody>
        </p:sp>
      </p:grpSp>
      <p:sp>
        <p:nvSpPr>
          <p:cNvPr id="23" name="Freeform 22">
            <a:extLst>
              <a:ext uri="{FF2B5EF4-FFF2-40B4-BE49-F238E27FC236}">
                <a16:creationId xmlns:a16="http://schemas.microsoft.com/office/drawing/2014/main" id="{896B4483-1C19-C9E3-91E9-F638E40ABD72}"/>
              </a:ext>
            </a:extLst>
          </p:cNvPr>
          <p:cNvSpPr>
            <a:spLocks noChangeAspect="1"/>
          </p:cNvSpPr>
          <p:nvPr/>
        </p:nvSpPr>
        <p:spPr>
          <a:xfrm flipH="1">
            <a:off x="1487120" y="925204"/>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24" name="Freeform 23">
            <a:extLst>
              <a:ext uri="{FF2B5EF4-FFF2-40B4-BE49-F238E27FC236}">
                <a16:creationId xmlns:a16="http://schemas.microsoft.com/office/drawing/2014/main" id="{3A9E6D89-70B3-513D-2D8A-316029C3A93E}"/>
              </a:ext>
            </a:extLst>
          </p:cNvPr>
          <p:cNvSpPr>
            <a:spLocks noChangeAspect="1"/>
          </p:cNvSpPr>
          <p:nvPr/>
        </p:nvSpPr>
        <p:spPr>
          <a:xfrm flipH="1">
            <a:off x="3489584" y="955653"/>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25" name="Freeform 24">
            <a:extLst>
              <a:ext uri="{FF2B5EF4-FFF2-40B4-BE49-F238E27FC236}">
                <a16:creationId xmlns:a16="http://schemas.microsoft.com/office/drawing/2014/main" id="{F89C40C6-3815-5B89-548E-E1F40BFD0486}"/>
              </a:ext>
            </a:extLst>
          </p:cNvPr>
          <p:cNvSpPr>
            <a:spLocks noChangeAspect="1"/>
          </p:cNvSpPr>
          <p:nvPr/>
        </p:nvSpPr>
        <p:spPr>
          <a:xfrm flipH="1">
            <a:off x="3286566" y="2824625"/>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26" name="Freeform 25">
            <a:extLst>
              <a:ext uri="{FF2B5EF4-FFF2-40B4-BE49-F238E27FC236}">
                <a16:creationId xmlns:a16="http://schemas.microsoft.com/office/drawing/2014/main" id="{C7624998-DE55-0B25-D9C5-C2C6B12D4212}"/>
              </a:ext>
            </a:extLst>
          </p:cNvPr>
          <p:cNvSpPr>
            <a:spLocks noChangeAspect="1"/>
          </p:cNvSpPr>
          <p:nvPr/>
        </p:nvSpPr>
        <p:spPr>
          <a:xfrm flipH="1">
            <a:off x="1481145" y="2989315"/>
            <a:ext cx="137899" cy="137899"/>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27" name="Freeform 26">
            <a:extLst>
              <a:ext uri="{FF2B5EF4-FFF2-40B4-BE49-F238E27FC236}">
                <a16:creationId xmlns:a16="http://schemas.microsoft.com/office/drawing/2014/main" id="{828C7E62-D98D-2BD1-B237-83873CECF8F6}"/>
              </a:ext>
            </a:extLst>
          </p:cNvPr>
          <p:cNvSpPr>
            <a:spLocks noChangeAspect="1"/>
          </p:cNvSpPr>
          <p:nvPr/>
        </p:nvSpPr>
        <p:spPr>
          <a:xfrm flipH="1">
            <a:off x="563913" y="1672819"/>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28" name="Freeform 27">
            <a:extLst>
              <a:ext uri="{FF2B5EF4-FFF2-40B4-BE49-F238E27FC236}">
                <a16:creationId xmlns:a16="http://schemas.microsoft.com/office/drawing/2014/main" id="{D0CC907E-025A-B13F-66BC-AE1BFBE10FFB}"/>
              </a:ext>
            </a:extLst>
          </p:cNvPr>
          <p:cNvSpPr>
            <a:spLocks noChangeAspect="1"/>
          </p:cNvSpPr>
          <p:nvPr/>
        </p:nvSpPr>
        <p:spPr>
          <a:xfrm flipH="1">
            <a:off x="2702548" y="2293816"/>
            <a:ext cx="192207" cy="192207"/>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29" name="Freeform 28">
            <a:extLst>
              <a:ext uri="{FF2B5EF4-FFF2-40B4-BE49-F238E27FC236}">
                <a16:creationId xmlns:a16="http://schemas.microsoft.com/office/drawing/2014/main" id="{1F5ED6BA-CE36-D361-0AF9-229EF457DC03}"/>
              </a:ext>
            </a:extLst>
          </p:cNvPr>
          <p:cNvSpPr>
            <a:spLocks noChangeAspect="1"/>
          </p:cNvSpPr>
          <p:nvPr/>
        </p:nvSpPr>
        <p:spPr>
          <a:xfrm flipH="1">
            <a:off x="1492498" y="1693602"/>
            <a:ext cx="126546" cy="126546"/>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30" name="Freeform 29">
            <a:extLst>
              <a:ext uri="{FF2B5EF4-FFF2-40B4-BE49-F238E27FC236}">
                <a16:creationId xmlns:a16="http://schemas.microsoft.com/office/drawing/2014/main" id="{FA9A90C6-AEBD-4440-6308-F67A77DE5A55}"/>
              </a:ext>
            </a:extLst>
          </p:cNvPr>
          <p:cNvSpPr>
            <a:spLocks noChangeAspect="1"/>
          </p:cNvSpPr>
          <p:nvPr/>
        </p:nvSpPr>
        <p:spPr>
          <a:xfrm flipH="1">
            <a:off x="1890722" y="2428934"/>
            <a:ext cx="175335" cy="175335"/>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31" name="Freeform 30">
            <a:extLst>
              <a:ext uri="{FF2B5EF4-FFF2-40B4-BE49-F238E27FC236}">
                <a16:creationId xmlns:a16="http://schemas.microsoft.com/office/drawing/2014/main" id="{7B551824-CD3D-DDD7-080B-394892751ABE}"/>
              </a:ext>
            </a:extLst>
          </p:cNvPr>
          <p:cNvSpPr>
            <a:spLocks noChangeAspect="1"/>
          </p:cNvSpPr>
          <p:nvPr/>
        </p:nvSpPr>
        <p:spPr>
          <a:xfrm flipH="1">
            <a:off x="462343" y="2873605"/>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pic>
        <p:nvPicPr>
          <p:cNvPr id="32" name="Graphic 31">
            <a:extLst>
              <a:ext uri="{FF2B5EF4-FFF2-40B4-BE49-F238E27FC236}">
                <a16:creationId xmlns:a16="http://schemas.microsoft.com/office/drawing/2014/main" id="{67A094C1-1EF0-0C07-AA48-61BC0DFD76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4148" y="3464974"/>
            <a:ext cx="421200" cy="421200"/>
          </a:xfrm>
          <a:prstGeom prst="rect">
            <a:avLst/>
          </a:prstGeom>
        </p:spPr>
      </p:pic>
      <p:pic>
        <p:nvPicPr>
          <p:cNvPr id="34" name="Graphic 33">
            <a:extLst>
              <a:ext uri="{FF2B5EF4-FFF2-40B4-BE49-F238E27FC236}">
                <a16:creationId xmlns:a16="http://schemas.microsoft.com/office/drawing/2014/main" id="{BBB7794C-C23C-0F69-EBAF-0EF7927D57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38990" y="1044954"/>
            <a:ext cx="386100" cy="421200"/>
          </a:xfrm>
          <a:prstGeom prst="rect">
            <a:avLst/>
          </a:prstGeom>
        </p:spPr>
      </p:pic>
      <p:pic>
        <p:nvPicPr>
          <p:cNvPr id="35" name="Graphic 34">
            <a:extLst>
              <a:ext uri="{FF2B5EF4-FFF2-40B4-BE49-F238E27FC236}">
                <a16:creationId xmlns:a16="http://schemas.microsoft.com/office/drawing/2014/main" id="{E9A31EAE-9F8E-F141-4CB3-778AECF0BE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1526" y="2235971"/>
            <a:ext cx="351000" cy="421200"/>
          </a:xfrm>
          <a:prstGeom prst="rect">
            <a:avLst/>
          </a:prstGeom>
        </p:spPr>
      </p:pic>
      <p:pic>
        <p:nvPicPr>
          <p:cNvPr id="3074" name="Picture 2" descr="Explosion PNG Transparent Background, Download Explosion Clipart - Free  Transparent PNG Logos">
            <a:extLst>
              <a:ext uri="{FF2B5EF4-FFF2-40B4-BE49-F238E27FC236}">
                <a16:creationId xmlns:a16="http://schemas.microsoft.com/office/drawing/2014/main" id="{DF20EB7D-1D01-DEC9-0A95-8DA88B009AA3}"/>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7737" y="1282396"/>
            <a:ext cx="23622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78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47ECC8-2A33-2780-9C00-30A2957AB1D9}"/>
              </a:ext>
            </a:extLst>
          </p:cNvPr>
          <p:cNvSpPr>
            <a:spLocks noGrp="1"/>
          </p:cNvSpPr>
          <p:nvPr>
            <p:ph type="title"/>
          </p:nvPr>
        </p:nvSpPr>
        <p:spPr/>
        <p:txBody>
          <a:bodyPr/>
          <a:lstStyle/>
          <a:p>
            <a:r>
              <a:rPr lang="en-US" dirty="0"/>
              <a:t>The publishing industry</a:t>
            </a:r>
          </a:p>
        </p:txBody>
      </p:sp>
      <p:grpSp>
        <p:nvGrpSpPr>
          <p:cNvPr id="5" name="Group 4">
            <a:extLst>
              <a:ext uri="{FF2B5EF4-FFF2-40B4-BE49-F238E27FC236}">
                <a16:creationId xmlns:a16="http://schemas.microsoft.com/office/drawing/2014/main" id="{8005FD87-9763-5425-D26F-9796B62EAA99}"/>
              </a:ext>
            </a:extLst>
          </p:cNvPr>
          <p:cNvGrpSpPr>
            <a:grpSpLocks noChangeAspect="1"/>
          </p:cNvGrpSpPr>
          <p:nvPr/>
        </p:nvGrpSpPr>
        <p:grpSpPr>
          <a:xfrm>
            <a:off x="1463326" y="1435458"/>
            <a:ext cx="1414080" cy="1410709"/>
            <a:chOff x="7791736" y="1191149"/>
            <a:chExt cx="2479208" cy="2473299"/>
          </a:xfrm>
        </p:grpSpPr>
        <p:sp>
          <p:nvSpPr>
            <p:cNvPr id="6" name="Freeform 5">
              <a:extLst>
                <a:ext uri="{FF2B5EF4-FFF2-40B4-BE49-F238E27FC236}">
                  <a16:creationId xmlns:a16="http://schemas.microsoft.com/office/drawing/2014/main" id="{D28A78E6-6F00-5A5A-ED9B-B42CA0A89034}"/>
                </a:ext>
              </a:extLst>
            </p:cNvPr>
            <p:cNvSpPr/>
            <p:nvPr/>
          </p:nvSpPr>
          <p:spPr>
            <a:xfrm>
              <a:off x="7791736" y="1191149"/>
              <a:ext cx="2479208" cy="2473299"/>
            </a:xfrm>
            <a:custGeom>
              <a:avLst/>
              <a:gdLst>
                <a:gd name="connsiteX0" fmla="*/ 1162981 w 2459618"/>
                <a:gd name="connsiteY0" fmla="*/ 0 h 2473299"/>
                <a:gd name="connsiteX1" fmla="*/ 1292021 w 2459618"/>
                <a:gd name="connsiteY1" fmla="*/ 0 h 2473299"/>
                <a:gd name="connsiteX2" fmla="*/ 1355616 w 2459618"/>
                <a:gd name="connsiteY2" fmla="*/ 248861 h 2473299"/>
                <a:gd name="connsiteX3" fmla="*/ 1431584 w 2459618"/>
                <a:gd name="connsiteY3" fmla="*/ 260455 h 2473299"/>
                <a:gd name="connsiteX4" fmla="*/ 1447881 w 2459618"/>
                <a:gd name="connsiteY4" fmla="*/ 265295 h 2473299"/>
                <a:gd name="connsiteX5" fmla="*/ 1590925 w 2459618"/>
                <a:gd name="connsiteY5" fmla="*/ 55873 h 2473299"/>
                <a:gd name="connsiteX6" fmla="*/ 1712183 w 2459618"/>
                <a:gd name="connsiteY6" fmla="*/ 100008 h 2473299"/>
                <a:gd name="connsiteX7" fmla="*/ 1686945 w 2459618"/>
                <a:gd name="connsiteY7" fmla="*/ 354421 h 2473299"/>
                <a:gd name="connsiteX8" fmla="*/ 1747456 w 2459618"/>
                <a:gd name="connsiteY8" fmla="*/ 384469 h 2473299"/>
                <a:gd name="connsiteX9" fmla="*/ 1766274 w 2459618"/>
                <a:gd name="connsiteY9" fmla="*/ 397595 h 2473299"/>
                <a:gd name="connsiteX10" fmla="*/ 1975753 w 2459618"/>
                <a:gd name="connsiteY10" fmla="*/ 247261 h 2473299"/>
                <a:gd name="connsiteX11" fmla="*/ 2074603 w 2459618"/>
                <a:gd name="connsiteY11" fmla="*/ 330206 h 2473299"/>
                <a:gd name="connsiteX12" fmla="*/ 1962860 w 2459618"/>
                <a:gd name="connsiteY12" fmla="*/ 562752 h 2473299"/>
                <a:gd name="connsiteX13" fmla="*/ 2022282 w 2459618"/>
                <a:gd name="connsiteY13" fmla="*/ 631770 h 2473299"/>
                <a:gd name="connsiteX14" fmla="*/ 2269476 w 2459618"/>
                <a:gd name="connsiteY14" fmla="*/ 562449 h 2473299"/>
                <a:gd name="connsiteX15" fmla="*/ 2333996 w 2459618"/>
                <a:gd name="connsiteY15" fmla="*/ 674201 h 2473299"/>
                <a:gd name="connsiteX16" fmla="*/ 2148398 w 2459618"/>
                <a:gd name="connsiteY16" fmla="*/ 855539 h 2473299"/>
                <a:gd name="connsiteX17" fmla="*/ 2173867 w 2459618"/>
                <a:gd name="connsiteY17" fmla="*/ 914171 h 2473299"/>
                <a:gd name="connsiteX18" fmla="*/ 2186075 w 2459618"/>
                <a:gd name="connsiteY18" fmla="*/ 962482 h 2473299"/>
                <a:gd name="connsiteX19" fmla="*/ 2443892 w 2459618"/>
                <a:gd name="connsiteY19" fmla="*/ 995669 h 2473299"/>
                <a:gd name="connsiteX20" fmla="*/ 2459618 w 2459618"/>
                <a:gd name="connsiteY20" fmla="*/ 1123747 h 2473299"/>
                <a:gd name="connsiteX21" fmla="*/ 2225432 w 2459618"/>
                <a:gd name="connsiteY21" fmla="*/ 1215216 h 2473299"/>
                <a:gd name="connsiteX22" fmla="*/ 2227205 w 2459618"/>
                <a:gd name="connsiteY22" fmla="*/ 1236649 h 2473299"/>
                <a:gd name="connsiteX23" fmla="*/ 2224763 w 2459618"/>
                <a:gd name="connsiteY23" fmla="*/ 1285015 h 2473299"/>
                <a:gd name="connsiteX24" fmla="*/ 2459266 w 2459618"/>
                <a:gd name="connsiteY24" fmla="*/ 1391069 h 2473299"/>
                <a:gd name="connsiteX25" fmla="*/ 2436858 w 2459618"/>
                <a:gd name="connsiteY25" fmla="*/ 1518148 h 2473299"/>
                <a:gd name="connsiteX26" fmla="*/ 2180722 w 2459618"/>
                <a:gd name="connsiteY26" fmla="*/ 1537563 h 2473299"/>
                <a:gd name="connsiteX27" fmla="*/ 2148900 w 2459618"/>
                <a:gd name="connsiteY27" fmla="*/ 1624508 h 2473299"/>
                <a:gd name="connsiteX28" fmla="*/ 2143487 w 2459618"/>
                <a:gd name="connsiteY28" fmla="*/ 1635081 h 2473299"/>
                <a:gd name="connsiteX29" fmla="*/ 2325831 w 2459618"/>
                <a:gd name="connsiteY29" fmla="*/ 1813240 h 2473299"/>
                <a:gd name="connsiteX30" fmla="*/ 2261311 w 2459618"/>
                <a:gd name="connsiteY30" fmla="*/ 1924992 h 2473299"/>
                <a:gd name="connsiteX31" fmla="*/ 2010846 w 2459618"/>
                <a:gd name="connsiteY31" fmla="*/ 1854753 h 2473299"/>
                <a:gd name="connsiteX32" fmla="*/ 1999667 w 2459618"/>
                <a:gd name="connsiteY32" fmla="*/ 1870476 h 2473299"/>
                <a:gd name="connsiteX33" fmla="*/ 1961045 w 2459618"/>
                <a:gd name="connsiteY33" fmla="*/ 1912466 h 2473299"/>
                <a:gd name="connsiteX34" fmla="*/ 2072593 w 2459618"/>
                <a:gd name="connsiteY34" fmla="*/ 2144605 h 2473299"/>
                <a:gd name="connsiteX35" fmla="*/ 1973743 w 2459618"/>
                <a:gd name="connsiteY35" fmla="*/ 2227550 h 2473299"/>
                <a:gd name="connsiteX36" fmla="*/ 1764753 w 2459618"/>
                <a:gd name="connsiteY36" fmla="*/ 2077568 h 2473299"/>
                <a:gd name="connsiteX37" fmla="*/ 1757688 w 2459618"/>
                <a:gd name="connsiteY37" fmla="*/ 2082528 h 2473299"/>
                <a:gd name="connsiteX38" fmla="*/ 1682781 w 2459618"/>
                <a:gd name="connsiteY38" fmla="*/ 2122471 h 2473299"/>
                <a:gd name="connsiteX39" fmla="*/ 1708217 w 2459618"/>
                <a:gd name="connsiteY39" fmla="*/ 2378887 h 2473299"/>
                <a:gd name="connsiteX40" fmla="*/ 1586959 w 2459618"/>
                <a:gd name="connsiteY40" fmla="*/ 2423021 h 2473299"/>
                <a:gd name="connsiteX41" fmla="*/ 1440421 w 2459618"/>
                <a:gd name="connsiteY41" fmla="*/ 2208484 h 2473299"/>
                <a:gd name="connsiteX42" fmla="*/ 1373224 w 2459618"/>
                <a:gd name="connsiteY42" fmla="*/ 2222981 h 2473299"/>
                <a:gd name="connsiteX43" fmla="*/ 1355670 w 2459618"/>
                <a:gd name="connsiteY43" fmla="*/ 2224226 h 2473299"/>
                <a:gd name="connsiteX44" fmla="*/ 1292021 w 2459618"/>
                <a:gd name="connsiteY44" fmla="*/ 2473299 h 2473299"/>
                <a:gd name="connsiteX45" fmla="*/ 1162981 w 2459618"/>
                <a:gd name="connsiteY45" fmla="*/ 2473299 h 2473299"/>
                <a:gd name="connsiteX46" fmla="*/ 1099121 w 2459618"/>
                <a:gd name="connsiteY46" fmla="*/ 2223400 h 2473299"/>
                <a:gd name="connsiteX47" fmla="*/ 1029950 w 2459618"/>
                <a:gd name="connsiteY47" fmla="*/ 2212843 h 2473299"/>
                <a:gd name="connsiteX48" fmla="*/ 1010571 w 2459618"/>
                <a:gd name="connsiteY48" fmla="*/ 2207088 h 2473299"/>
                <a:gd name="connsiteX49" fmla="*/ 865368 w 2459618"/>
                <a:gd name="connsiteY49" fmla="*/ 2419670 h 2473299"/>
                <a:gd name="connsiteX50" fmla="*/ 744110 w 2459618"/>
                <a:gd name="connsiteY50" fmla="*/ 2375536 h 2473299"/>
                <a:gd name="connsiteX51" fmla="*/ 769806 w 2459618"/>
                <a:gd name="connsiteY51" fmla="*/ 2116503 h 2473299"/>
                <a:gd name="connsiteX52" fmla="*/ 714077 w 2459618"/>
                <a:gd name="connsiteY52" fmla="*/ 2088830 h 2473299"/>
                <a:gd name="connsiteX53" fmla="*/ 694596 w 2459618"/>
                <a:gd name="connsiteY53" fmla="*/ 2075241 h 2473299"/>
                <a:gd name="connsiteX54" fmla="*/ 485289 w 2459618"/>
                <a:gd name="connsiteY54" fmla="*/ 2225451 h 2473299"/>
                <a:gd name="connsiteX55" fmla="*/ 386439 w 2459618"/>
                <a:gd name="connsiteY55" fmla="*/ 2142506 h 2473299"/>
                <a:gd name="connsiteX56" fmla="*/ 498177 w 2459618"/>
                <a:gd name="connsiteY56" fmla="*/ 1909970 h 2473299"/>
                <a:gd name="connsiteX57" fmla="*/ 439253 w 2459618"/>
                <a:gd name="connsiteY57" fmla="*/ 1841529 h 2473299"/>
                <a:gd name="connsiteX58" fmla="*/ 192057 w 2459618"/>
                <a:gd name="connsiteY58" fmla="*/ 1910850 h 2473299"/>
                <a:gd name="connsiteX59" fmla="*/ 127537 w 2459618"/>
                <a:gd name="connsiteY59" fmla="*/ 1799098 h 2473299"/>
                <a:gd name="connsiteX60" fmla="*/ 313136 w 2459618"/>
                <a:gd name="connsiteY60" fmla="*/ 1617760 h 2473299"/>
                <a:gd name="connsiteX61" fmla="*/ 287667 w 2459618"/>
                <a:gd name="connsiteY61" fmla="*/ 1559128 h 2473299"/>
                <a:gd name="connsiteX62" fmla="*/ 282245 w 2459618"/>
                <a:gd name="connsiteY62" fmla="*/ 1537672 h 2473299"/>
                <a:gd name="connsiteX63" fmla="*/ 24676 w 2459618"/>
                <a:gd name="connsiteY63" fmla="*/ 1518148 h 2473299"/>
                <a:gd name="connsiteX64" fmla="*/ 2268 w 2459618"/>
                <a:gd name="connsiteY64" fmla="*/ 1391069 h 2473299"/>
                <a:gd name="connsiteX65" fmla="*/ 238274 w 2459618"/>
                <a:gd name="connsiteY65" fmla="*/ 1284335 h 2473299"/>
                <a:gd name="connsiteX66" fmla="*/ 234329 w 2459618"/>
                <a:gd name="connsiteY66" fmla="*/ 1236649 h 2473299"/>
                <a:gd name="connsiteX67" fmla="*/ 235870 w 2459618"/>
                <a:gd name="connsiteY67" fmla="*/ 1201769 h 2473299"/>
                <a:gd name="connsiteX68" fmla="*/ 0 w 2459618"/>
                <a:gd name="connsiteY68" fmla="*/ 1095097 h 2473299"/>
                <a:gd name="connsiteX69" fmla="*/ 22408 w 2459618"/>
                <a:gd name="connsiteY69" fmla="*/ 968017 h 2473299"/>
                <a:gd name="connsiteX70" fmla="*/ 280086 w 2459618"/>
                <a:gd name="connsiteY70" fmla="*/ 948485 h 2473299"/>
                <a:gd name="connsiteX71" fmla="*/ 294792 w 2459618"/>
                <a:gd name="connsiteY71" fmla="*/ 894040 h 2473299"/>
                <a:gd name="connsiteX72" fmla="*/ 310816 w 2459618"/>
                <a:gd name="connsiteY72" fmla="*/ 857696 h 2473299"/>
                <a:gd name="connsiteX73" fmla="*/ 125904 w 2459618"/>
                <a:gd name="connsiteY73" fmla="*/ 677029 h 2473299"/>
                <a:gd name="connsiteX74" fmla="*/ 190424 w 2459618"/>
                <a:gd name="connsiteY74" fmla="*/ 565277 h 2473299"/>
                <a:gd name="connsiteX75" fmla="*/ 438731 w 2459618"/>
                <a:gd name="connsiteY75" fmla="*/ 634910 h 2473299"/>
                <a:gd name="connsiteX76" fmla="*/ 488364 w 2459618"/>
                <a:gd name="connsiteY76" fmla="*/ 572132 h 2473299"/>
                <a:gd name="connsiteX77" fmla="*/ 376431 w 2459618"/>
                <a:gd name="connsiteY77" fmla="*/ 339191 h 2473299"/>
                <a:gd name="connsiteX78" fmla="*/ 475281 w 2459618"/>
                <a:gd name="connsiteY78" fmla="*/ 256246 h 2473299"/>
                <a:gd name="connsiteX79" fmla="*/ 684657 w 2459618"/>
                <a:gd name="connsiteY79" fmla="*/ 406505 h 2473299"/>
                <a:gd name="connsiteX80" fmla="*/ 732177 w 2459618"/>
                <a:gd name="connsiteY80" fmla="*/ 373731 h 2473299"/>
                <a:gd name="connsiteX81" fmla="*/ 769711 w 2459618"/>
                <a:gd name="connsiteY81" fmla="*/ 355834 h 2473299"/>
                <a:gd name="connsiteX82" fmla="*/ 744110 w 2459618"/>
                <a:gd name="connsiteY82" fmla="*/ 97764 h 2473299"/>
                <a:gd name="connsiteX83" fmla="*/ 865368 w 2459618"/>
                <a:gd name="connsiteY83" fmla="*/ 53629 h 2473299"/>
                <a:gd name="connsiteX84" fmla="*/ 1010506 w 2459618"/>
                <a:gd name="connsiteY84" fmla="*/ 266116 h 2473299"/>
                <a:gd name="connsiteX85" fmla="*/ 1029950 w 2459618"/>
                <a:gd name="connsiteY85" fmla="*/ 260455 h 2473299"/>
                <a:gd name="connsiteX86" fmla="*/ 1099121 w 2459618"/>
                <a:gd name="connsiteY86" fmla="*/ 249898 h 247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459618" h="2473299">
                  <a:moveTo>
                    <a:pt x="1162981" y="0"/>
                  </a:moveTo>
                  <a:lnTo>
                    <a:pt x="1292021" y="0"/>
                  </a:lnTo>
                  <a:lnTo>
                    <a:pt x="1355616" y="248861"/>
                  </a:lnTo>
                  <a:lnTo>
                    <a:pt x="1431584" y="260455"/>
                  </a:lnTo>
                  <a:lnTo>
                    <a:pt x="1447881" y="265295"/>
                  </a:lnTo>
                  <a:lnTo>
                    <a:pt x="1590925" y="55873"/>
                  </a:lnTo>
                  <a:lnTo>
                    <a:pt x="1712183" y="100008"/>
                  </a:lnTo>
                  <a:lnTo>
                    <a:pt x="1686945" y="354421"/>
                  </a:lnTo>
                  <a:lnTo>
                    <a:pt x="1747456" y="384469"/>
                  </a:lnTo>
                  <a:lnTo>
                    <a:pt x="1766274" y="397595"/>
                  </a:lnTo>
                  <a:lnTo>
                    <a:pt x="1975753" y="247261"/>
                  </a:lnTo>
                  <a:lnTo>
                    <a:pt x="2074603" y="330206"/>
                  </a:lnTo>
                  <a:lnTo>
                    <a:pt x="1962860" y="562752"/>
                  </a:lnTo>
                  <a:lnTo>
                    <a:pt x="2022282" y="631770"/>
                  </a:lnTo>
                  <a:lnTo>
                    <a:pt x="2269476" y="562449"/>
                  </a:lnTo>
                  <a:lnTo>
                    <a:pt x="2333996" y="674201"/>
                  </a:lnTo>
                  <a:lnTo>
                    <a:pt x="2148398" y="855539"/>
                  </a:lnTo>
                  <a:lnTo>
                    <a:pt x="2173867" y="914171"/>
                  </a:lnTo>
                  <a:lnTo>
                    <a:pt x="2186075" y="962482"/>
                  </a:lnTo>
                  <a:lnTo>
                    <a:pt x="2443892" y="995669"/>
                  </a:lnTo>
                  <a:lnTo>
                    <a:pt x="2459618" y="1123747"/>
                  </a:lnTo>
                  <a:lnTo>
                    <a:pt x="2225432" y="1215216"/>
                  </a:lnTo>
                  <a:lnTo>
                    <a:pt x="2227205" y="1236649"/>
                  </a:lnTo>
                  <a:lnTo>
                    <a:pt x="2224763" y="1285015"/>
                  </a:lnTo>
                  <a:lnTo>
                    <a:pt x="2459266" y="1391069"/>
                  </a:lnTo>
                  <a:lnTo>
                    <a:pt x="2436858" y="1518148"/>
                  </a:lnTo>
                  <a:lnTo>
                    <a:pt x="2180722" y="1537563"/>
                  </a:lnTo>
                  <a:lnTo>
                    <a:pt x="2148900" y="1624508"/>
                  </a:lnTo>
                  <a:lnTo>
                    <a:pt x="2143487" y="1635081"/>
                  </a:lnTo>
                  <a:lnTo>
                    <a:pt x="2325831" y="1813240"/>
                  </a:lnTo>
                  <a:lnTo>
                    <a:pt x="2261311" y="1924992"/>
                  </a:lnTo>
                  <a:lnTo>
                    <a:pt x="2010846" y="1854753"/>
                  </a:lnTo>
                  <a:lnTo>
                    <a:pt x="1999667" y="1870476"/>
                  </a:lnTo>
                  <a:lnTo>
                    <a:pt x="1961045" y="1912466"/>
                  </a:lnTo>
                  <a:lnTo>
                    <a:pt x="2072593" y="2144605"/>
                  </a:lnTo>
                  <a:lnTo>
                    <a:pt x="1973743" y="2227550"/>
                  </a:lnTo>
                  <a:lnTo>
                    <a:pt x="1764753" y="2077568"/>
                  </a:lnTo>
                  <a:lnTo>
                    <a:pt x="1757688" y="2082528"/>
                  </a:lnTo>
                  <a:lnTo>
                    <a:pt x="1682781" y="2122471"/>
                  </a:lnTo>
                  <a:lnTo>
                    <a:pt x="1708217" y="2378887"/>
                  </a:lnTo>
                  <a:lnTo>
                    <a:pt x="1586959" y="2423021"/>
                  </a:lnTo>
                  <a:lnTo>
                    <a:pt x="1440421" y="2208484"/>
                  </a:lnTo>
                  <a:lnTo>
                    <a:pt x="1373224" y="2222981"/>
                  </a:lnTo>
                  <a:lnTo>
                    <a:pt x="1355670" y="2224226"/>
                  </a:lnTo>
                  <a:lnTo>
                    <a:pt x="1292021" y="2473299"/>
                  </a:lnTo>
                  <a:lnTo>
                    <a:pt x="1162981" y="2473299"/>
                  </a:lnTo>
                  <a:lnTo>
                    <a:pt x="1099121" y="2223400"/>
                  </a:lnTo>
                  <a:lnTo>
                    <a:pt x="1029950" y="2212843"/>
                  </a:lnTo>
                  <a:lnTo>
                    <a:pt x="1010571" y="2207088"/>
                  </a:lnTo>
                  <a:lnTo>
                    <a:pt x="865368" y="2419670"/>
                  </a:lnTo>
                  <a:lnTo>
                    <a:pt x="744110" y="2375536"/>
                  </a:lnTo>
                  <a:lnTo>
                    <a:pt x="769806" y="2116503"/>
                  </a:lnTo>
                  <a:lnTo>
                    <a:pt x="714077" y="2088830"/>
                  </a:lnTo>
                  <a:lnTo>
                    <a:pt x="694596" y="2075241"/>
                  </a:lnTo>
                  <a:lnTo>
                    <a:pt x="485289" y="2225451"/>
                  </a:lnTo>
                  <a:lnTo>
                    <a:pt x="386439" y="2142506"/>
                  </a:lnTo>
                  <a:lnTo>
                    <a:pt x="498177" y="1909970"/>
                  </a:lnTo>
                  <a:lnTo>
                    <a:pt x="439253" y="1841529"/>
                  </a:lnTo>
                  <a:lnTo>
                    <a:pt x="192057" y="1910850"/>
                  </a:lnTo>
                  <a:lnTo>
                    <a:pt x="127537" y="1799098"/>
                  </a:lnTo>
                  <a:lnTo>
                    <a:pt x="313136" y="1617760"/>
                  </a:lnTo>
                  <a:lnTo>
                    <a:pt x="287667" y="1559128"/>
                  </a:lnTo>
                  <a:lnTo>
                    <a:pt x="282245" y="1537672"/>
                  </a:lnTo>
                  <a:lnTo>
                    <a:pt x="24676" y="1518148"/>
                  </a:lnTo>
                  <a:lnTo>
                    <a:pt x="2268" y="1391069"/>
                  </a:lnTo>
                  <a:lnTo>
                    <a:pt x="238274" y="1284335"/>
                  </a:lnTo>
                  <a:lnTo>
                    <a:pt x="234329" y="1236649"/>
                  </a:lnTo>
                  <a:lnTo>
                    <a:pt x="235870" y="1201769"/>
                  </a:lnTo>
                  <a:lnTo>
                    <a:pt x="0" y="1095097"/>
                  </a:lnTo>
                  <a:lnTo>
                    <a:pt x="22408" y="968017"/>
                  </a:lnTo>
                  <a:lnTo>
                    <a:pt x="280086" y="948485"/>
                  </a:lnTo>
                  <a:lnTo>
                    <a:pt x="294792" y="894040"/>
                  </a:lnTo>
                  <a:lnTo>
                    <a:pt x="310816" y="857696"/>
                  </a:lnTo>
                  <a:lnTo>
                    <a:pt x="125904" y="677029"/>
                  </a:lnTo>
                  <a:lnTo>
                    <a:pt x="190424" y="565277"/>
                  </a:lnTo>
                  <a:lnTo>
                    <a:pt x="438731" y="634910"/>
                  </a:lnTo>
                  <a:lnTo>
                    <a:pt x="488364" y="572132"/>
                  </a:lnTo>
                  <a:lnTo>
                    <a:pt x="376431" y="339191"/>
                  </a:lnTo>
                  <a:lnTo>
                    <a:pt x="475281" y="256246"/>
                  </a:lnTo>
                  <a:lnTo>
                    <a:pt x="684657" y="406505"/>
                  </a:lnTo>
                  <a:lnTo>
                    <a:pt x="732177" y="373731"/>
                  </a:lnTo>
                  <a:lnTo>
                    <a:pt x="769711" y="355834"/>
                  </a:lnTo>
                  <a:lnTo>
                    <a:pt x="744110" y="97764"/>
                  </a:lnTo>
                  <a:lnTo>
                    <a:pt x="865368" y="53629"/>
                  </a:lnTo>
                  <a:lnTo>
                    <a:pt x="1010506" y="266116"/>
                  </a:lnTo>
                  <a:lnTo>
                    <a:pt x="1029950" y="260455"/>
                  </a:lnTo>
                  <a:lnTo>
                    <a:pt x="1099121" y="24989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7" name="Donut 6">
              <a:extLst>
                <a:ext uri="{FF2B5EF4-FFF2-40B4-BE49-F238E27FC236}">
                  <a16:creationId xmlns:a16="http://schemas.microsoft.com/office/drawing/2014/main" id="{41D0AD3C-C25B-98F2-3F86-F894F1B7984D}"/>
                </a:ext>
              </a:extLst>
            </p:cNvPr>
            <p:cNvSpPr>
              <a:spLocks noChangeAspect="1"/>
            </p:cNvSpPr>
            <p:nvPr/>
          </p:nvSpPr>
          <p:spPr>
            <a:xfrm>
              <a:off x="8304392" y="1700851"/>
              <a:ext cx="1453896" cy="1453896"/>
            </a:xfrm>
            <a:prstGeom prst="donut">
              <a:avLst>
                <a:gd name="adj" fmla="val 59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solidFill>
                  <a:schemeClr val="tx1"/>
                </a:solidFill>
              </a:endParaRPr>
            </a:p>
          </p:txBody>
        </p:sp>
      </p:grpSp>
      <p:sp>
        <p:nvSpPr>
          <p:cNvPr id="8" name="Freeform 7">
            <a:extLst>
              <a:ext uri="{FF2B5EF4-FFF2-40B4-BE49-F238E27FC236}">
                <a16:creationId xmlns:a16="http://schemas.microsoft.com/office/drawing/2014/main" id="{E6C9044A-A7AC-F408-408D-5B1B484C8BAB}"/>
              </a:ext>
            </a:extLst>
          </p:cNvPr>
          <p:cNvSpPr>
            <a:spLocks noChangeAspect="1"/>
          </p:cNvSpPr>
          <p:nvPr/>
        </p:nvSpPr>
        <p:spPr>
          <a:xfrm flipH="1">
            <a:off x="647363" y="990518"/>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9" name="Freeform 8">
            <a:extLst>
              <a:ext uri="{FF2B5EF4-FFF2-40B4-BE49-F238E27FC236}">
                <a16:creationId xmlns:a16="http://schemas.microsoft.com/office/drawing/2014/main" id="{FB348ECA-51A5-CA7A-D06D-188FF4355D10}"/>
              </a:ext>
            </a:extLst>
          </p:cNvPr>
          <p:cNvSpPr>
            <a:spLocks noChangeAspect="1"/>
          </p:cNvSpPr>
          <p:nvPr/>
        </p:nvSpPr>
        <p:spPr>
          <a:xfrm flipH="1">
            <a:off x="2649827" y="1020967"/>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10" name="Freeform 9">
            <a:extLst>
              <a:ext uri="{FF2B5EF4-FFF2-40B4-BE49-F238E27FC236}">
                <a16:creationId xmlns:a16="http://schemas.microsoft.com/office/drawing/2014/main" id="{A46D98AD-8AFC-76FC-AC74-9465982E8E48}"/>
              </a:ext>
            </a:extLst>
          </p:cNvPr>
          <p:cNvSpPr>
            <a:spLocks noChangeAspect="1"/>
          </p:cNvSpPr>
          <p:nvPr/>
        </p:nvSpPr>
        <p:spPr>
          <a:xfrm flipH="1">
            <a:off x="2813198" y="3255220"/>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pic>
        <p:nvPicPr>
          <p:cNvPr id="11" name="Graphic 10">
            <a:extLst>
              <a:ext uri="{FF2B5EF4-FFF2-40B4-BE49-F238E27FC236}">
                <a16:creationId xmlns:a16="http://schemas.microsoft.com/office/drawing/2014/main" id="{CFE6F57B-65F2-1C3E-5AF6-72117D4F9D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8482" y="1903370"/>
            <a:ext cx="386100" cy="421200"/>
          </a:xfrm>
          <a:prstGeom prst="rect">
            <a:avLst/>
          </a:prstGeom>
        </p:spPr>
      </p:pic>
      <p:sp>
        <p:nvSpPr>
          <p:cNvPr id="13" name="Rectangle 1">
            <a:extLst>
              <a:ext uri="{FF2B5EF4-FFF2-40B4-BE49-F238E27FC236}">
                <a16:creationId xmlns:a16="http://schemas.microsoft.com/office/drawing/2014/main" id="{EAFE2854-F148-30B1-C301-231FCAF2FF6D}"/>
              </a:ext>
            </a:extLst>
          </p:cNvPr>
          <p:cNvSpPr>
            <a:spLocks noGrp="1" noChangeArrowheads="1"/>
          </p:cNvSpPr>
          <p:nvPr>
            <p:ph type="body" sz="quarter" idx="25"/>
          </p:nvPr>
        </p:nvSpPr>
        <p:spPr bwMode="auto">
          <a:xfrm>
            <a:off x="4859337" y="1248768"/>
            <a:ext cx="368179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ClrTx/>
              <a:tabLst/>
            </a:pPr>
            <a:r>
              <a:rPr lang="en-US" altLang="en-US" sz="1800" dirty="0">
                <a:solidFill>
                  <a:schemeClr val="accent5">
                    <a:lumMod val="50000"/>
                  </a:schemeClr>
                </a:solidFill>
                <a:latin typeface="Arial" panose="020B0604020202020204" pitchFamily="34" charset="0"/>
                <a:ea typeface="Calibri" panose="020F0502020204030204" pitchFamily="34" charset="0"/>
              </a:rPr>
              <a:t>In just ’25’ years</a:t>
            </a:r>
          </a:p>
          <a:p>
            <a:pPr defTabSz="914400" eaLnBrk="0" fontAlgn="base" hangingPunct="0">
              <a:spcBef>
                <a:spcPct val="0"/>
              </a:spcBef>
              <a:spcAft>
                <a:spcPct val="0"/>
              </a:spcAft>
              <a:buClrTx/>
              <a:tabLst/>
            </a:pPr>
            <a:endParaRPr lang="en-US" altLang="en-US" sz="1800" dirty="0">
              <a:latin typeface="Arial" panose="020B0604020202020204" pitchFamily="34" charset="0"/>
              <a:ea typeface="Calibri" panose="020F0502020204030204" pitchFamily="34" charset="0"/>
            </a:endParaRPr>
          </a:p>
          <a:p>
            <a:pPr lvl="1" indent="0" defTabSz="914400" eaLnBrk="0" fontAlgn="base" hangingPunct="0">
              <a:spcBef>
                <a:spcPct val="0"/>
              </a:spcBef>
              <a:spcAft>
                <a:spcPct val="0"/>
              </a:spcAft>
              <a:buClrTx/>
              <a:buNone/>
            </a:pPr>
            <a:r>
              <a:rPr kumimoji="0" lang="en-US" altLang="en-US" sz="1800" b="0" i="0" u="none" strike="noStrike" cap="none" normalizeH="0" baseline="0" dirty="0">
                <a:ln>
                  <a:noFill/>
                </a:ln>
                <a:solidFill>
                  <a:schemeClr val="accent5">
                    <a:lumMod val="50000"/>
                  </a:schemeClr>
                </a:solidFill>
                <a:effectLst/>
                <a:latin typeface="Arial" panose="020B0604020202020204" pitchFamily="34" charset="0"/>
                <a:ea typeface="Calibri" panose="020F0502020204030204" pitchFamily="34" charset="0"/>
              </a:rPr>
              <a:t>From </a:t>
            </a:r>
          </a:p>
          <a:p>
            <a:pPr lvl="2" defTabSz="914400" eaLnBrk="0" fontAlgn="base" hangingPunct="0">
              <a:spcBef>
                <a:spcPct val="0"/>
              </a:spcBef>
              <a:spcAft>
                <a:spcPct val="0"/>
              </a:spcAft>
              <a:buClrTx/>
            </a:pPr>
            <a:r>
              <a:rPr lang="en-US" altLang="en-US" sz="1800" dirty="0">
                <a:latin typeface="Arial" panose="020B0604020202020204" pitchFamily="34" charset="0"/>
                <a:ea typeface="Calibri" panose="020F0502020204030204" pitchFamily="34" charset="0"/>
              </a:rPr>
              <a:t>N</a:t>
            </a:r>
            <a:r>
              <a:rPr kumimoji="0" lang="en-US"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erdy non-profitable business</a:t>
            </a:r>
            <a:endParaRPr lang="en-US" altLang="en-US" sz="1800" dirty="0">
              <a:latin typeface="Arial" panose="020B0604020202020204" pitchFamily="34" charset="0"/>
              <a:ea typeface="Calibri" panose="020F0502020204030204" pitchFamily="34" charset="0"/>
            </a:endParaRPr>
          </a:p>
          <a:p>
            <a:pPr lvl="1" indent="0" defTabSz="914400" eaLnBrk="0" fontAlgn="base" hangingPunct="0">
              <a:spcBef>
                <a:spcPct val="0"/>
              </a:spcBef>
              <a:spcAft>
                <a:spcPct val="0"/>
              </a:spcAft>
              <a:buClrTx/>
              <a:buNone/>
            </a:pPr>
            <a:r>
              <a:rPr kumimoji="0" lang="en-US" altLang="en-US" sz="1800" b="0" i="0" u="none" strike="noStrike" cap="none" normalizeH="0" baseline="0" dirty="0">
                <a:ln>
                  <a:noFill/>
                </a:ln>
                <a:solidFill>
                  <a:schemeClr val="accent5">
                    <a:lumMod val="50000"/>
                  </a:schemeClr>
                </a:solidFill>
                <a:effectLst/>
                <a:latin typeface="Arial" panose="020B0604020202020204" pitchFamily="34" charset="0"/>
                <a:ea typeface="Calibri" panose="020F0502020204030204" pitchFamily="34" charset="0"/>
              </a:rPr>
              <a:t>To</a:t>
            </a:r>
          </a:p>
          <a:p>
            <a:pPr lvl="2" defTabSz="914400" eaLnBrk="0" fontAlgn="base" hangingPunct="0">
              <a:spcBef>
                <a:spcPct val="0"/>
              </a:spcBef>
              <a:spcAft>
                <a:spcPct val="0"/>
              </a:spcAft>
              <a:buClrTx/>
            </a:pPr>
            <a:r>
              <a:rPr lang="en-US" altLang="en-US" sz="1800" dirty="0">
                <a:latin typeface="Arial" panose="020B0604020202020204" pitchFamily="34" charset="0"/>
                <a:ea typeface="Calibri" panose="020F0502020204030204" pitchFamily="34" charset="0"/>
              </a:rPr>
              <a:t>Multibillion-dollar international business</a:t>
            </a:r>
          </a:p>
        </p:txBody>
      </p:sp>
    </p:spTree>
    <p:extLst>
      <p:ext uri="{BB962C8B-B14F-4D97-AF65-F5344CB8AC3E}">
        <p14:creationId xmlns:p14="http://schemas.microsoft.com/office/powerpoint/2010/main" val="67348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B1279-2D56-84B5-41C2-E616F9526F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A4D64A-EC2D-F548-B99D-7C933987CD0C}"/>
              </a:ext>
            </a:extLst>
          </p:cNvPr>
          <p:cNvSpPr>
            <a:spLocks noGrp="1"/>
          </p:cNvSpPr>
          <p:nvPr>
            <p:ph type="title"/>
          </p:nvPr>
        </p:nvSpPr>
        <p:spPr>
          <a:xfrm>
            <a:off x="4859338" y="296864"/>
            <a:ext cx="3681797" cy="504825"/>
          </a:xfrm>
        </p:spPr>
        <p:txBody>
          <a:bodyPr/>
          <a:lstStyle/>
          <a:p>
            <a:r>
              <a:rPr lang="en-US" dirty="0"/>
              <a:t>The Digital transformation of the publishing industry</a:t>
            </a:r>
          </a:p>
        </p:txBody>
      </p:sp>
      <p:grpSp>
        <p:nvGrpSpPr>
          <p:cNvPr id="5" name="Group 4">
            <a:extLst>
              <a:ext uri="{FF2B5EF4-FFF2-40B4-BE49-F238E27FC236}">
                <a16:creationId xmlns:a16="http://schemas.microsoft.com/office/drawing/2014/main" id="{E2F003EC-5A9F-B175-1768-8372A105A2A3}"/>
              </a:ext>
            </a:extLst>
          </p:cNvPr>
          <p:cNvGrpSpPr>
            <a:grpSpLocks noChangeAspect="1"/>
          </p:cNvGrpSpPr>
          <p:nvPr/>
        </p:nvGrpSpPr>
        <p:grpSpPr>
          <a:xfrm>
            <a:off x="1463326" y="1435458"/>
            <a:ext cx="1414080" cy="1410709"/>
            <a:chOff x="7791736" y="1191149"/>
            <a:chExt cx="2479208" cy="2473299"/>
          </a:xfrm>
        </p:grpSpPr>
        <p:sp>
          <p:nvSpPr>
            <p:cNvPr id="6" name="Freeform 5">
              <a:extLst>
                <a:ext uri="{FF2B5EF4-FFF2-40B4-BE49-F238E27FC236}">
                  <a16:creationId xmlns:a16="http://schemas.microsoft.com/office/drawing/2014/main" id="{A11EC73A-830D-94E8-F419-B75BD48894FC}"/>
                </a:ext>
              </a:extLst>
            </p:cNvPr>
            <p:cNvSpPr/>
            <p:nvPr/>
          </p:nvSpPr>
          <p:spPr>
            <a:xfrm>
              <a:off x="7791736" y="1191149"/>
              <a:ext cx="2479208" cy="2473299"/>
            </a:xfrm>
            <a:custGeom>
              <a:avLst/>
              <a:gdLst>
                <a:gd name="connsiteX0" fmla="*/ 1162981 w 2459618"/>
                <a:gd name="connsiteY0" fmla="*/ 0 h 2473299"/>
                <a:gd name="connsiteX1" fmla="*/ 1292021 w 2459618"/>
                <a:gd name="connsiteY1" fmla="*/ 0 h 2473299"/>
                <a:gd name="connsiteX2" fmla="*/ 1355616 w 2459618"/>
                <a:gd name="connsiteY2" fmla="*/ 248861 h 2473299"/>
                <a:gd name="connsiteX3" fmla="*/ 1431584 w 2459618"/>
                <a:gd name="connsiteY3" fmla="*/ 260455 h 2473299"/>
                <a:gd name="connsiteX4" fmla="*/ 1447881 w 2459618"/>
                <a:gd name="connsiteY4" fmla="*/ 265295 h 2473299"/>
                <a:gd name="connsiteX5" fmla="*/ 1590925 w 2459618"/>
                <a:gd name="connsiteY5" fmla="*/ 55873 h 2473299"/>
                <a:gd name="connsiteX6" fmla="*/ 1712183 w 2459618"/>
                <a:gd name="connsiteY6" fmla="*/ 100008 h 2473299"/>
                <a:gd name="connsiteX7" fmla="*/ 1686945 w 2459618"/>
                <a:gd name="connsiteY7" fmla="*/ 354421 h 2473299"/>
                <a:gd name="connsiteX8" fmla="*/ 1747456 w 2459618"/>
                <a:gd name="connsiteY8" fmla="*/ 384469 h 2473299"/>
                <a:gd name="connsiteX9" fmla="*/ 1766274 w 2459618"/>
                <a:gd name="connsiteY9" fmla="*/ 397595 h 2473299"/>
                <a:gd name="connsiteX10" fmla="*/ 1975753 w 2459618"/>
                <a:gd name="connsiteY10" fmla="*/ 247261 h 2473299"/>
                <a:gd name="connsiteX11" fmla="*/ 2074603 w 2459618"/>
                <a:gd name="connsiteY11" fmla="*/ 330206 h 2473299"/>
                <a:gd name="connsiteX12" fmla="*/ 1962860 w 2459618"/>
                <a:gd name="connsiteY12" fmla="*/ 562752 h 2473299"/>
                <a:gd name="connsiteX13" fmla="*/ 2022282 w 2459618"/>
                <a:gd name="connsiteY13" fmla="*/ 631770 h 2473299"/>
                <a:gd name="connsiteX14" fmla="*/ 2269476 w 2459618"/>
                <a:gd name="connsiteY14" fmla="*/ 562449 h 2473299"/>
                <a:gd name="connsiteX15" fmla="*/ 2333996 w 2459618"/>
                <a:gd name="connsiteY15" fmla="*/ 674201 h 2473299"/>
                <a:gd name="connsiteX16" fmla="*/ 2148398 w 2459618"/>
                <a:gd name="connsiteY16" fmla="*/ 855539 h 2473299"/>
                <a:gd name="connsiteX17" fmla="*/ 2173867 w 2459618"/>
                <a:gd name="connsiteY17" fmla="*/ 914171 h 2473299"/>
                <a:gd name="connsiteX18" fmla="*/ 2186075 w 2459618"/>
                <a:gd name="connsiteY18" fmla="*/ 962482 h 2473299"/>
                <a:gd name="connsiteX19" fmla="*/ 2443892 w 2459618"/>
                <a:gd name="connsiteY19" fmla="*/ 995669 h 2473299"/>
                <a:gd name="connsiteX20" fmla="*/ 2459618 w 2459618"/>
                <a:gd name="connsiteY20" fmla="*/ 1123747 h 2473299"/>
                <a:gd name="connsiteX21" fmla="*/ 2225432 w 2459618"/>
                <a:gd name="connsiteY21" fmla="*/ 1215216 h 2473299"/>
                <a:gd name="connsiteX22" fmla="*/ 2227205 w 2459618"/>
                <a:gd name="connsiteY22" fmla="*/ 1236649 h 2473299"/>
                <a:gd name="connsiteX23" fmla="*/ 2224763 w 2459618"/>
                <a:gd name="connsiteY23" fmla="*/ 1285015 h 2473299"/>
                <a:gd name="connsiteX24" fmla="*/ 2459266 w 2459618"/>
                <a:gd name="connsiteY24" fmla="*/ 1391069 h 2473299"/>
                <a:gd name="connsiteX25" fmla="*/ 2436858 w 2459618"/>
                <a:gd name="connsiteY25" fmla="*/ 1518148 h 2473299"/>
                <a:gd name="connsiteX26" fmla="*/ 2180722 w 2459618"/>
                <a:gd name="connsiteY26" fmla="*/ 1537563 h 2473299"/>
                <a:gd name="connsiteX27" fmla="*/ 2148900 w 2459618"/>
                <a:gd name="connsiteY27" fmla="*/ 1624508 h 2473299"/>
                <a:gd name="connsiteX28" fmla="*/ 2143487 w 2459618"/>
                <a:gd name="connsiteY28" fmla="*/ 1635081 h 2473299"/>
                <a:gd name="connsiteX29" fmla="*/ 2325831 w 2459618"/>
                <a:gd name="connsiteY29" fmla="*/ 1813240 h 2473299"/>
                <a:gd name="connsiteX30" fmla="*/ 2261311 w 2459618"/>
                <a:gd name="connsiteY30" fmla="*/ 1924992 h 2473299"/>
                <a:gd name="connsiteX31" fmla="*/ 2010846 w 2459618"/>
                <a:gd name="connsiteY31" fmla="*/ 1854753 h 2473299"/>
                <a:gd name="connsiteX32" fmla="*/ 1999667 w 2459618"/>
                <a:gd name="connsiteY32" fmla="*/ 1870476 h 2473299"/>
                <a:gd name="connsiteX33" fmla="*/ 1961045 w 2459618"/>
                <a:gd name="connsiteY33" fmla="*/ 1912466 h 2473299"/>
                <a:gd name="connsiteX34" fmla="*/ 2072593 w 2459618"/>
                <a:gd name="connsiteY34" fmla="*/ 2144605 h 2473299"/>
                <a:gd name="connsiteX35" fmla="*/ 1973743 w 2459618"/>
                <a:gd name="connsiteY35" fmla="*/ 2227550 h 2473299"/>
                <a:gd name="connsiteX36" fmla="*/ 1764753 w 2459618"/>
                <a:gd name="connsiteY36" fmla="*/ 2077568 h 2473299"/>
                <a:gd name="connsiteX37" fmla="*/ 1757688 w 2459618"/>
                <a:gd name="connsiteY37" fmla="*/ 2082528 h 2473299"/>
                <a:gd name="connsiteX38" fmla="*/ 1682781 w 2459618"/>
                <a:gd name="connsiteY38" fmla="*/ 2122471 h 2473299"/>
                <a:gd name="connsiteX39" fmla="*/ 1708217 w 2459618"/>
                <a:gd name="connsiteY39" fmla="*/ 2378887 h 2473299"/>
                <a:gd name="connsiteX40" fmla="*/ 1586959 w 2459618"/>
                <a:gd name="connsiteY40" fmla="*/ 2423021 h 2473299"/>
                <a:gd name="connsiteX41" fmla="*/ 1440421 w 2459618"/>
                <a:gd name="connsiteY41" fmla="*/ 2208484 h 2473299"/>
                <a:gd name="connsiteX42" fmla="*/ 1373224 w 2459618"/>
                <a:gd name="connsiteY42" fmla="*/ 2222981 h 2473299"/>
                <a:gd name="connsiteX43" fmla="*/ 1355670 w 2459618"/>
                <a:gd name="connsiteY43" fmla="*/ 2224226 h 2473299"/>
                <a:gd name="connsiteX44" fmla="*/ 1292021 w 2459618"/>
                <a:gd name="connsiteY44" fmla="*/ 2473299 h 2473299"/>
                <a:gd name="connsiteX45" fmla="*/ 1162981 w 2459618"/>
                <a:gd name="connsiteY45" fmla="*/ 2473299 h 2473299"/>
                <a:gd name="connsiteX46" fmla="*/ 1099121 w 2459618"/>
                <a:gd name="connsiteY46" fmla="*/ 2223400 h 2473299"/>
                <a:gd name="connsiteX47" fmla="*/ 1029950 w 2459618"/>
                <a:gd name="connsiteY47" fmla="*/ 2212843 h 2473299"/>
                <a:gd name="connsiteX48" fmla="*/ 1010571 w 2459618"/>
                <a:gd name="connsiteY48" fmla="*/ 2207088 h 2473299"/>
                <a:gd name="connsiteX49" fmla="*/ 865368 w 2459618"/>
                <a:gd name="connsiteY49" fmla="*/ 2419670 h 2473299"/>
                <a:gd name="connsiteX50" fmla="*/ 744110 w 2459618"/>
                <a:gd name="connsiteY50" fmla="*/ 2375536 h 2473299"/>
                <a:gd name="connsiteX51" fmla="*/ 769806 w 2459618"/>
                <a:gd name="connsiteY51" fmla="*/ 2116503 h 2473299"/>
                <a:gd name="connsiteX52" fmla="*/ 714077 w 2459618"/>
                <a:gd name="connsiteY52" fmla="*/ 2088830 h 2473299"/>
                <a:gd name="connsiteX53" fmla="*/ 694596 w 2459618"/>
                <a:gd name="connsiteY53" fmla="*/ 2075241 h 2473299"/>
                <a:gd name="connsiteX54" fmla="*/ 485289 w 2459618"/>
                <a:gd name="connsiteY54" fmla="*/ 2225451 h 2473299"/>
                <a:gd name="connsiteX55" fmla="*/ 386439 w 2459618"/>
                <a:gd name="connsiteY55" fmla="*/ 2142506 h 2473299"/>
                <a:gd name="connsiteX56" fmla="*/ 498177 w 2459618"/>
                <a:gd name="connsiteY56" fmla="*/ 1909970 h 2473299"/>
                <a:gd name="connsiteX57" fmla="*/ 439253 w 2459618"/>
                <a:gd name="connsiteY57" fmla="*/ 1841529 h 2473299"/>
                <a:gd name="connsiteX58" fmla="*/ 192057 w 2459618"/>
                <a:gd name="connsiteY58" fmla="*/ 1910850 h 2473299"/>
                <a:gd name="connsiteX59" fmla="*/ 127537 w 2459618"/>
                <a:gd name="connsiteY59" fmla="*/ 1799098 h 2473299"/>
                <a:gd name="connsiteX60" fmla="*/ 313136 w 2459618"/>
                <a:gd name="connsiteY60" fmla="*/ 1617760 h 2473299"/>
                <a:gd name="connsiteX61" fmla="*/ 287667 w 2459618"/>
                <a:gd name="connsiteY61" fmla="*/ 1559128 h 2473299"/>
                <a:gd name="connsiteX62" fmla="*/ 282245 w 2459618"/>
                <a:gd name="connsiteY62" fmla="*/ 1537672 h 2473299"/>
                <a:gd name="connsiteX63" fmla="*/ 24676 w 2459618"/>
                <a:gd name="connsiteY63" fmla="*/ 1518148 h 2473299"/>
                <a:gd name="connsiteX64" fmla="*/ 2268 w 2459618"/>
                <a:gd name="connsiteY64" fmla="*/ 1391069 h 2473299"/>
                <a:gd name="connsiteX65" fmla="*/ 238274 w 2459618"/>
                <a:gd name="connsiteY65" fmla="*/ 1284335 h 2473299"/>
                <a:gd name="connsiteX66" fmla="*/ 234329 w 2459618"/>
                <a:gd name="connsiteY66" fmla="*/ 1236649 h 2473299"/>
                <a:gd name="connsiteX67" fmla="*/ 235870 w 2459618"/>
                <a:gd name="connsiteY67" fmla="*/ 1201769 h 2473299"/>
                <a:gd name="connsiteX68" fmla="*/ 0 w 2459618"/>
                <a:gd name="connsiteY68" fmla="*/ 1095097 h 2473299"/>
                <a:gd name="connsiteX69" fmla="*/ 22408 w 2459618"/>
                <a:gd name="connsiteY69" fmla="*/ 968017 h 2473299"/>
                <a:gd name="connsiteX70" fmla="*/ 280086 w 2459618"/>
                <a:gd name="connsiteY70" fmla="*/ 948485 h 2473299"/>
                <a:gd name="connsiteX71" fmla="*/ 294792 w 2459618"/>
                <a:gd name="connsiteY71" fmla="*/ 894040 h 2473299"/>
                <a:gd name="connsiteX72" fmla="*/ 310816 w 2459618"/>
                <a:gd name="connsiteY72" fmla="*/ 857696 h 2473299"/>
                <a:gd name="connsiteX73" fmla="*/ 125904 w 2459618"/>
                <a:gd name="connsiteY73" fmla="*/ 677029 h 2473299"/>
                <a:gd name="connsiteX74" fmla="*/ 190424 w 2459618"/>
                <a:gd name="connsiteY74" fmla="*/ 565277 h 2473299"/>
                <a:gd name="connsiteX75" fmla="*/ 438731 w 2459618"/>
                <a:gd name="connsiteY75" fmla="*/ 634910 h 2473299"/>
                <a:gd name="connsiteX76" fmla="*/ 488364 w 2459618"/>
                <a:gd name="connsiteY76" fmla="*/ 572132 h 2473299"/>
                <a:gd name="connsiteX77" fmla="*/ 376431 w 2459618"/>
                <a:gd name="connsiteY77" fmla="*/ 339191 h 2473299"/>
                <a:gd name="connsiteX78" fmla="*/ 475281 w 2459618"/>
                <a:gd name="connsiteY78" fmla="*/ 256246 h 2473299"/>
                <a:gd name="connsiteX79" fmla="*/ 684657 w 2459618"/>
                <a:gd name="connsiteY79" fmla="*/ 406505 h 2473299"/>
                <a:gd name="connsiteX80" fmla="*/ 732177 w 2459618"/>
                <a:gd name="connsiteY80" fmla="*/ 373731 h 2473299"/>
                <a:gd name="connsiteX81" fmla="*/ 769711 w 2459618"/>
                <a:gd name="connsiteY81" fmla="*/ 355834 h 2473299"/>
                <a:gd name="connsiteX82" fmla="*/ 744110 w 2459618"/>
                <a:gd name="connsiteY82" fmla="*/ 97764 h 2473299"/>
                <a:gd name="connsiteX83" fmla="*/ 865368 w 2459618"/>
                <a:gd name="connsiteY83" fmla="*/ 53629 h 2473299"/>
                <a:gd name="connsiteX84" fmla="*/ 1010506 w 2459618"/>
                <a:gd name="connsiteY84" fmla="*/ 266116 h 2473299"/>
                <a:gd name="connsiteX85" fmla="*/ 1029950 w 2459618"/>
                <a:gd name="connsiteY85" fmla="*/ 260455 h 2473299"/>
                <a:gd name="connsiteX86" fmla="*/ 1099121 w 2459618"/>
                <a:gd name="connsiteY86" fmla="*/ 249898 h 247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459618" h="2473299">
                  <a:moveTo>
                    <a:pt x="1162981" y="0"/>
                  </a:moveTo>
                  <a:lnTo>
                    <a:pt x="1292021" y="0"/>
                  </a:lnTo>
                  <a:lnTo>
                    <a:pt x="1355616" y="248861"/>
                  </a:lnTo>
                  <a:lnTo>
                    <a:pt x="1431584" y="260455"/>
                  </a:lnTo>
                  <a:lnTo>
                    <a:pt x="1447881" y="265295"/>
                  </a:lnTo>
                  <a:lnTo>
                    <a:pt x="1590925" y="55873"/>
                  </a:lnTo>
                  <a:lnTo>
                    <a:pt x="1712183" y="100008"/>
                  </a:lnTo>
                  <a:lnTo>
                    <a:pt x="1686945" y="354421"/>
                  </a:lnTo>
                  <a:lnTo>
                    <a:pt x="1747456" y="384469"/>
                  </a:lnTo>
                  <a:lnTo>
                    <a:pt x="1766274" y="397595"/>
                  </a:lnTo>
                  <a:lnTo>
                    <a:pt x="1975753" y="247261"/>
                  </a:lnTo>
                  <a:lnTo>
                    <a:pt x="2074603" y="330206"/>
                  </a:lnTo>
                  <a:lnTo>
                    <a:pt x="1962860" y="562752"/>
                  </a:lnTo>
                  <a:lnTo>
                    <a:pt x="2022282" y="631770"/>
                  </a:lnTo>
                  <a:lnTo>
                    <a:pt x="2269476" y="562449"/>
                  </a:lnTo>
                  <a:lnTo>
                    <a:pt x="2333996" y="674201"/>
                  </a:lnTo>
                  <a:lnTo>
                    <a:pt x="2148398" y="855539"/>
                  </a:lnTo>
                  <a:lnTo>
                    <a:pt x="2173867" y="914171"/>
                  </a:lnTo>
                  <a:lnTo>
                    <a:pt x="2186075" y="962482"/>
                  </a:lnTo>
                  <a:lnTo>
                    <a:pt x="2443892" y="995669"/>
                  </a:lnTo>
                  <a:lnTo>
                    <a:pt x="2459618" y="1123747"/>
                  </a:lnTo>
                  <a:lnTo>
                    <a:pt x="2225432" y="1215216"/>
                  </a:lnTo>
                  <a:lnTo>
                    <a:pt x="2227205" y="1236649"/>
                  </a:lnTo>
                  <a:lnTo>
                    <a:pt x="2224763" y="1285015"/>
                  </a:lnTo>
                  <a:lnTo>
                    <a:pt x="2459266" y="1391069"/>
                  </a:lnTo>
                  <a:lnTo>
                    <a:pt x="2436858" y="1518148"/>
                  </a:lnTo>
                  <a:lnTo>
                    <a:pt x="2180722" y="1537563"/>
                  </a:lnTo>
                  <a:lnTo>
                    <a:pt x="2148900" y="1624508"/>
                  </a:lnTo>
                  <a:lnTo>
                    <a:pt x="2143487" y="1635081"/>
                  </a:lnTo>
                  <a:lnTo>
                    <a:pt x="2325831" y="1813240"/>
                  </a:lnTo>
                  <a:lnTo>
                    <a:pt x="2261311" y="1924992"/>
                  </a:lnTo>
                  <a:lnTo>
                    <a:pt x="2010846" y="1854753"/>
                  </a:lnTo>
                  <a:lnTo>
                    <a:pt x="1999667" y="1870476"/>
                  </a:lnTo>
                  <a:lnTo>
                    <a:pt x="1961045" y="1912466"/>
                  </a:lnTo>
                  <a:lnTo>
                    <a:pt x="2072593" y="2144605"/>
                  </a:lnTo>
                  <a:lnTo>
                    <a:pt x="1973743" y="2227550"/>
                  </a:lnTo>
                  <a:lnTo>
                    <a:pt x="1764753" y="2077568"/>
                  </a:lnTo>
                  <a:lnTo>
                    <a:pt x="1757688" y="2082528"/>
                  </a:lnTo>
                  <a:lnTo>
                    <a:pt x="1682781" y="2122471"/>
                  </a:lnTo>
                  <a:lnTo>
                    <a:pt x="1708217" y="2378887"/>
                  </a:lnTo>
                  <a:lnTo>
                    <a:pt x="1586959" y="2423021"/>
                  </a:lnTo>
                  <a:lnTo>
                    <a:pt x="1440421" y="2208484"/>
                  </a:lnTo>
                  <a:lnTo>
                    <a:pt x="1373224" y="2222981"/>
                  </a:lnTo>
                  <a:lnTo>
                    <a:pt x="1355670" y="2224226"/>
                  </a:lnTo>
                  <a:lnTo>
                    <a:pt x="1292021" y="2473299"/>
                  </a:lnTo>
                  <a:lnTo>
                    <a:pt x="1162981" y="2473299"/>
                  </a:lnTo>
                  <a:lnTo>
                    <a:pt x="1099121" y="2223400"/>
                  </a:lnTo>
                  <a:lnTo>
                    <a:pt x="1029950" y="2212843"/>
                  </a:lnTo>
                  <a:lnTo>
                    <a:pt x="1010571" y="2207088"/>
                  </a:lnTo>
                  <a:lnTo>
                    <a:pt x="865368" y="2419670"/>
                  </a:lnTo>
                  <a:lnTo>
                    <a:pt x="744110" y="2375536"/>
                  </a:lnTo>
                  <a:lnTo>
                    <a:pt x="769806" y="2116503"/>
                  </a:lnTo>
                  <a:lnTo>
                    <a:pt x="714077" y="2088830"/>
                  </a:lnTo>
                  <a:lnTo>
                    <a:pt x="694596" y="2075241"/>
                  </a:lnTo>
                  <a:lnTo>
                    <a:pt x="485289" y="2225451"/>
                  </a:lnTo>
                  <a:lnTo>
                    <a:pt x="386439" y="2142506"/>
                  </a:lnTo>
                  <a:lnTo>
                    <a:pt x="498177" y="1909970"/>
                  </a:lnTo>
                  <a:lnTo>
                    <a:pt x="439253" y="1841529"/>
                  </a:lnTo>
                  <a:lnTo>
                    <a:pt x="192057" y="1910850"/>
                  </a:lnTo>
                  <a:lnTo>
                    <a:pt x="127537" y="1799098"/>
                  </a:lnTo>
                  <a:lnTo>
                    <a:pt x="313136" y="1617760"/>
                  </a:lnTo>
                  <a:lnTo>
                    <a:pt x="287667" y="1559128"/>
                  </a:lnTo>
                  <a:lnTo>
                    <a:pt x="282245" y="1537672"/>
                  </a:lnTo>
                  <a:lnTo>
                    <a:pt x="24676" y="1518148"/>
                  </a:lnTo>
                  <a:lnTo>
                    <a:pt x="2268" y="1391069"/>
                  </a:lnTo>
                  <a:lnTo>
                    <a:pt x="238274" y="1284335"/>
                  </a:lnTo>
                  <a:lnTo>
                    <a:pt x="234329" y="1236649"/>
                  </a:lnTo>
                  <a:lnTo>
                    <a:pt x="235870" y="1201769"/>
                  </a:lnTo>
                  <a:lnTo>
                    <a:pt x="0" y="1095097"/>
                  </a:lnTo>
                  <a:lnTo>
                    <a:pt x="22408" y="968017"/>
                  </a:lnTo>
                  <a:lnTo>
                    <a:pt x="280086" y="948485"/>
                  </a:lnTo>
                  <a:lnTo>
                    <a:pt x="294792" y="894040"/>
                  </a:lnTo>
                  <a:lnTo>
                    <a:pt x="310816" y="857696"/>
                  </a:lnTo>
                  <a:lnTo>
                    <a:pt x="125904" y="677029"/>
                  </a:lnTo>
                  <a:lnTo>
                    <a:pt x="190424" y="565277"/>
                  </a:lnTo>
                  <a:lnTo>
                    <a:pt x="438731" y="634910"/>
                  </a:lnTo>
                  <a:lnTo>
                    <a:pt x="488364" y="572132"/>
                  </a:lnTo>
                  <a:lnTo>
                    <a:pt x="376431" y="339191"/>
                  </a:lnTo>
                  <a:lnTo>
                    <a:pt x="475281" y="256246"/>
                  </a:lnTo>
                  <a:lnTo>
                    <a:pt x="684657" y="406505"/>
                  </a:lnTo>
                  <a:lnTo>
                    <a:pt x="732177" y="373731"/>
                  </a:lnTo>
                  <a:lnTo>
                    <a:pt x="769711" y="355834"/>
                  </a:lnTo>
                  <a:lnTo>
                    <a:pt x="744110" y="97764"/>
                  </a:lnTo>
                  <a:lnTo>
                    <a:pt x="865368" y="53629"/>
                  </a:lnTo>
                  <a:lnTo>
                    <a:pt x="1010506" y="266116"/>
                  </a:lnTo>
                  <a:lnTo>
                    <a:pt x="1029950" y="260455"/>
                  </a:lnTo>
                  <a:lnTo>
                    <a:pt x="1099121" y="24989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7" name="Donut 6">
              <a:extLst>
                <a:ext uri="{FF2B5EF4-FFF2-40B4-BE49-F238E27FC236}">
                  <a16:creationId xmlns:a16="http://schemas.microsoft.com/office/drawing/2014/main" id="{1E0A0B6B-C5B3-571E-8516-5CA4912126E9}"/>
                </a:ext>
              </a:extLst>
            </p:cNvPr>
            <p:cNvSpPr>
              <a:spLocks noChangeAspect="1"/>
            </p:cNvSpPr>
            <p:nvPr/>
          </p:nvSpPr>
          <p:spPr>
            <a:xfrm>
              <a:off x="8304392" y="1700851"/>
              <a:ext cx="1453896" cy="1453896"/>
            </a:xfrm>
            <a:prstGeom prst="donut">
              <a:avLst>
                <a:gd name="adj" fmla="val 59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solidFill>
                  <a:schemeClr val="tx1"/>
                </a:solidFill>
              </a:endParaRPr>
            </a:p>
          </p:txBody>
        </p:sp>
      </p:grpSp>
      <p:sp>
        <p:nvSpPr>
          <p:cNvPr id="8" name="Freeform 7">
            <a:extLst>
              <a:ext uri="{FF2B5EF4-FFF2-40B4-BE49-F238E27FC236}">
                <a16:creationId xmlns:a16="http://schemas.microsoft.com/office/drawing/2014/main" id="{61D4EBC0-BF12-6563-4A27-4AEC11221FD5}"/>
              </a:ext>
            </a:extLst>
          </p:cNvPr>
          <p:cNvSpPr>
            <a:spLocks noChangeAspect="1"/>
          </p:cNvSpPr>
          <p:nvPr/>
        </p:nvSpPr>
        <p:spPr>
          <a:xfrm flipH="1">
            <a:off x="647363" y="990518"/>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9" name="Freeform 8">
            <a:extLst>
              <a:ext uri="{FF2B5EF4-FFF2-40B4-BE49-F238E27FC236}">
                <a16:creationId xmlns:a16="http://schemas.microsoft.com/office/drawing/2014/main" id="{1D24C7ED-ECE2-624A-2410-FA985CD8E56C}"/>
              </a:ext>
            </a:extLst>
          </p:cNvPr>
          <p:cNvSpPr>
            <a:spLocks noChangeAspect="1"/>
          </p:cNvSpPr>
          <p:nvPr/>
        </p:nvSpPr>
        <p:spPr>
          <a:xfrm flipH="1">
            <a:off x="2649827" y="1020967"/>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10" name="Freeform 9">
            <a:extLst>
              <a:ext uri="{FF2B5EF4-FFF2-40B4-BE49-F238E27FC236}">
                <a16:creationId xmlns:a16="http://schemas.microsoft.com/office/drawing/2014/main" id="{8F448B19-DAB8-C205-8574-6D252CE0FF74}"/>
              </a:ext>
            </a:extLst>
          </p:cNvPr>
          <p:cNvSpPr>
            <a:spLocks noChangeAspect="1"/>
          </p:cNvSpPr>
          <p:nvPr/>
        </p:nvSpPr>
        <p:spPr>
          <a:xfrm flipH="1">
            <a:off x="2813198" y="3255220"/>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pic>
        <p:nvPicPr>
          <p:cNvPr id="11" name="Graphic 10">
            <a:extLst>
              <a:ext uri="{FF2B5EF4-FFF2-40B4-BE49-F238E27FC236}">
                <a16:creationId xmlns:a16="http://schemas.microsoft.com/office/drawing/2014/main" id="{9ED5683B-8C78-B8F5-915F-FA022A4D10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8482" y="1903370"/>
            <a:ext cx="386100" cy="421200"/>
          </a:xfrm>
          <a:prstGeom prst="rect">
            <a:avLst/>
          </a:prstGeom>
        </p:spPr>
      </p:pic>
      <p:sp>
        <p:nvSpPr>
          <p:cNvPr id="13" name="Rectangle 1">
            <a:extLst>
              <a:ext uri="{FF2B5EF4-FFF2-40B4-BE49-F238E27FC236}">
                <a16:creationId xmlns:a16="http://schemas.microsoft.com/office/drawing/2014/main" id="{491CF1A2-BDD6-C7CE-1DBB-8E281102F1C8}"/>
              </a:ext>
            </a:extLst>
          </p:cNvPr>
          <p:cNvSpPr>
            <a:spLocks noGrp="1" noChangeArrowheads="1"/>
          </p:cNvSpPr>
          <p:nvPr>
            <p:ph type="body" sz="quarter" idx="25"/>
          </p:nvPr>
        </p:nvSpPr>
        <p:spPr bwMode="auto">
          <a:xfrm>
            <a:off x="4859337" y="1196354"/>
            <a:ext cx="368179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ClrTx/>
              <a:tabLst/>
            </a:pPr>
            <a:r>
              <a:rPr lang="en-US" altLang="en-US" sz="1800" dirty="0">
                <a:solidFill>
                  <a:schemeClr val="accent5">
                    <a:lumMod val="50000"/>
                  </a:schemeClr>
                </a:solidFill>
                <a:latin typeface="Arial" panose="020B0604020202020204" pitchFamily="34" charset="0"/>
                <a:ea typeface="Calibri" panose="020F0502020204030204" pitchFamily="34" charset="0"/>
              </a:rPr>
              <a:t>- Global Access</a:t>
            </a:r>
          </a:p>
          <a:p>
            <a:pPr marL="646113" lvl="1" indent="-285750" defTabSz="914400" eaLnBrk="0" fontAlgn="base" hangingPunct="0">
              <a:spcBef>
                <a:spcPct val="0"/>
              </a:spcBef>
              <a:spcAft>
                <a:spcPct val="0"/>
              </a:spcAft>
              <a:buClrTx/>
              <a:buFontTx/>
              <a:buChar char="-"/>
            </a:pPr>
            <a:r>
              <a:rPr lang="en-US" altLang="en-US" sz="1800" dirty="0">
                <a:latin typeface="Arial" panose="020B0604020202020204" pitchFamily="34" charset="0"/>
                <a:ea typeface="Calibri" panose="020F0502020204030204" pitchFamily="34" charset="0"/>
              </a:rPr>
              <a:t>ScienceDirect reaches worldwide audiences.</a:t>
            </a:r>
          </a:p>
          <a:p>
            <a:pPr defTabSz="914400" eaLnBrk="0" fontAlgn="base" hangingPunct="0">
              <a:spcBef>
                <a:spcPct val="0"/>
              </a:spcBef>
              <a:spcAft>
                <a:spcPct val="0"/>
              </a:spcAft>
              <a:buClrTx/>
              <a:tabLst/>
            </a:pPr>
            <a:r>
              <a:rPr lang="en-US" altLang="en-US" sz="1800" dirty="0">
                <a:solidFill>
                  <a:schemeClr val="accent5">
                    <a:lumMod val="50000"/>
                  </a:schemeClr>
                </a:solidFill>
                <a:latin typeface="Arial" panose="020B0604020202020204" pitchFamily="34" charset="0"/>
                <a:ea typeface="Calibri" panose="020F0502020204030204" pitchFamily="34" charset="0"/>
              </a:rPr>
              <a:t>- Key Tools</a:t>
            </a:r>
          </a:p>
          <a:p>
            <a:pPr marL="646113" lvl="1" indent="-285750" defTabSz="914400" eaLnBrk="0" fontAlgn="base" hangingPunct="0">
              <a:spcBef>
                <a:spcPct val="0"/>
              </a:spcBef>
              <a:spcAft>
                <a:spcPct val="0"/>
              </a:spcAft>
              <a:buClrTx/>
              <a:buFontTx/>
              <a:buChar char="-"/>
            </a:pPr>
            <a:r>
              <a:rPr lang="en-US" altLang="en-US" sz="1800" dirty="0">
                <a:latin typeface="Arial" panose="020B0604020202020204" pitchFamily="34" charset="0"/>
                <a:ea typeface="Calibri" panose="020F0502020204030204" pitchFamily="34" charset="0"/>
              </a:rPr>
              <a:t>Scopus provides essential citation metrics</a:t>
            </a:r>
          </a:p>
          <a:p>
            <a:pPr defTabSz="914400" eaLnBrk="0" fontAlgn="base" hangingPunct="0">
              <a:spcBef>
                <a:spcPct val="0"/>
              </a:spcBef>
              <a:spcAft>
                <a:spcPct val="0"/>
              </a:spcAft>
              <a:buClrTx/>
            </a:pPr>
            <a:r>
              <a:rPr lang="en-US" altLang="en-US" sz="1800" dirty="0">
                <a:solidFill>
                  <a:schemeClr val="accent5">
                    <a:lumMod val="50000"/>
                  </a:schemeClr>
                </a:solidFill>
                <a:latin typeface="Arial" panose="020B0604020202020204" pitchFamily="34" charset="0"/>
                <a:ea typeface="Calibri" panose="020F0502020204030204" pitchFamily="34" charset="0"/>
              </a:rPr>
              <a:t>- AI Challenges</a:t>
            </a:r>
          </a:p>
          <a:p>
            <a:pPr marL="646113" lvl="1" indent="-285750" defTabSz="914400" eaLnBrk="0" fontAlgn="base" hangingPunct="0">
              <a:spcBef>
                <a:spcPct val="0"/>
              </a:spcBef>
              <a:spcAft>
                <a:spcPct val="0"/>
              </a:spcAft>
              <a:buClrTx/>
              <a:buFontTx/>
              <a:buChar char="-"/>
            </a:pPr>
            <a:r>
              <a:rPr lang="en-US" altLang="en-US" sz="1800" dirty="0">
                <a:latin typeface="Arial" panose="020B0604020202020204" pitchFamily="34" charset="0"/>
                <a:ea typeface="Calibri" panose="020F0502020204030204" pitchFamily="34" charset="0"/>
              </a:rPr>
              <a:t>Ensuring ethical, reliable AI content.</a:t>
            </a:r>
          </a:p>
          <a:p>
            <a:pPr marL="285750" indent="-285750" defTabSz="914400" eaLnBrk="0" fontAlgn="base" hangingPunct="0">
              <a:spcBef>
                <a:spcPct val="0"/>
              </a:spcBef>
              <a:spcAft>
                <a:spcPct val="0"/>
              </a:spcAft>
              <a:buClrTx/>
              <a:buFontTx/>
              <a:buChar char="-"/>
              <a:tabLst/>
            </a:pPr>
            <a:r>
              <a:rPr lang="en-US" altLang="en-US" sz="1800" dirty="0">
                <a:solidFill>
                  <a:schemeClr val="accent5">
                    <a:lumMod val="50000"/>
                  </a:schemeClr>
                </a:solidFill>
                <a:latin typeface="Arial" panose="020B0604020202020204" pitchFamily="34" charset="0"/>
                <a:ea typeface="Calibri" panose="020F0502020204030204" pitchFamily="34" charset="0"/>
              </a:rPr>
              <a:t>Integrity Focus </a:t>
            </a:r>
          </a:p>
          <a:p>
            <a:pPr marL="646113" lvl="1" indent="-285750" defTabSz="914400" eaLnBrk="0" fontAlgn="base" hangingPunct="0">
              <a:spcBef>
                <a:spcPct val="0"/>
              </a:spcBef>
              <a:spcAft>
                <a:spcPct val="0"/>
              </a:spcAft>
              <a:buClrTx/>
              <a:buFontTx/>
              <a:buChar char="-"/>
            </a:pPr>
            <a:r>
              <a:rPr lang="en-US" altLang="en-US" sz="1800" dirty="0">
                <a:latin typeface="Arial" panose="020B0604020202020204" pitchFamily="34" charset="0"/>
                <a:ea typeface="Calibri" panose="020F0502020204030204" pitchFamily="34" charset="0"/>
              </a:rPr>
              <a:t>Commitment to quality and researcher support.</a:t>
            </a:r>
          </a:p>
        </p:txBody>
      </p:sp>
    </p:spTree>
    <p:extLst>
      <p:ext uri="{BB962C8B-B14F-4D97-AF65-F5344CB8AC3E}">
        <p14:creationId xmlns:p14="http://schemas.microsoft.com/office/powerpoint/2010/main" val="293031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47ECC8-2A33-2780-9C00-30A2957AB1D9}"/>
              </a:ext>
            </a:extLst>
          </p:cNvPr>
          <p:cNvSpPr>
            <a:spLocks noGrp="1"/>
          </p:cNvSpPr>
          <p:nvPr>
            <p:ph type="title"/>
          </p:nvPr>
        </p:nvSpPr>
        <p:spPr>
          <a:xfrm>
            <a:off x="4859338" y="679815"/>
            <a:ext cx="3681797" cy="504825"/>
          </a:xfrm>
        </p:spPr>
        <p:txBody>
          <a:bodyPr/>
          <a:lstStyle/>
          <a:p>
            <a:r>
              <a:rPr lang="en-US" dirty="0"/>
              <a:t>The Research Libraries</a:t>
            </a:r>
          </a:p>
        </p:txBody>
      </p:sp>
      <p:sp>
        <p:nvSpPr>
          <p:cNvPr id="8" name="Freeform 7">
            <a:extLst>
              <a:ext uri="{FF2B5EF4-FFF2-40B4-BE49-F238E27FC236}">
                <a16:creationId xmlns:a16="http://schemas.microsoft.com/office/drawing/2014/main" id="{E6C9044A-A7AC-F408-408D-5B1B484C8BAB}"/>
              </a:ext>
            </a:extLst>
          </p:cNvPr>
          <p:cNvSpPr>
            <a:spLocks noChangeAspect="1"/>
          </p:cNvSpPr>
          <p:nvPr/>
        </p:nvSpPr>
        <p:spPr>
          <a:xfrm flipH="1">
            <a:off x="647363" y="990518"/>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9" name="Freeform 8">
            <a:extLst>
              <a:ext uri="{FF2B5EF4-FFF2-40B4-BE49-F238E27FC236}">
                <a16:creationId xmlns:a16="http://schemas.microsoft.com/office/drawing/2014/main" id="{FB348ECA-51A5-CA7A-D06D-188FF4355D10}"/>
              </a:ext>
            </a:extLst>
          </p:cNvPr>
          <p:cNvSpPr>
            <a:spLocks noChangeAspect="1"/>
          </p:cNvSpPr>
          <p:nvPr/>
        </p:nvSpPr>
        <p:spPr>
          <a:xfrm flipH="1">
            <a:off x="2649827" y="1020967"/>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10" name="Freeform 9">
            <a:extLst>
              <a:ext uri="{FF2B5EF4-FFF2-40B4-BE49-F238E27FC236}">
                <a16:creationId xmlns:a16="http://schemas.microsoft.com/office/drawing/2014/main" id="{A46D98AD-8AFC-76FC-AC74-9465982E8E48}"/>
              </a:ext>
            </a:extLst>
          </p:cNvPr>
          <p:cNvSpPr>
            <a:spLocks noChangeAspect="1"/>
          </p:cNvSpPr>
          <p:nvPr/>
        </p:nvSpPr>
        <p:spPr>
          <a:xfrm flipH="1">
            <a:off x="647363" y="2845486"/>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13" name="Rectangle 1">
            <a:extLst>
              <a:ext uri="{FF2B5EF4-FFF2-40B4-BE49-F238E27FC236}">
                <a16:creationId xmlns:a16="http://schemas.microsoft.com/office/drawing/2014/main" id="{EAFE2854-F148-30B1-C301-231FCAF2FF6D}"/>
              </a:ext>
            </a:extLst>
          </p:cNvPr>
          <p:cNvSpPr>
            <a:spLocks noGrp="1" noChangeArrowheads="1"/>
          </p:cNvSpPr>
          <p:nvPr>
            <p:ph type="body" sz="quarter" idx="25"/>
          </p:nvPr>
        </p:nvSpPr>
        <p:spPr bwMode="auto">
          <a:xfrm>
            <a:off x="4814839" y="1598145"/>
            <a:ext cx="368179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ClrTx/>
              <a:tabLst/>
            </a:pPr>
            <a:r>
              <a:rPr lang="en-US" altLang="en-US" sz="1800" dirty="0">
                <a:solidFill>
                  <a:schemeClr val="accent5">
                    <a:lumMod val="50000"/>
                  </a:schemeClr>
                </a:solidFill>
                <a:latin typeface="Arial" panose="020B0604020202020204" pitchFamily="34" charset="0"/>
                <a:ea typeface="Calibri" panose="020F0502020204030204" pitchFamily="34" charset="0"/>
              </a:rPr>
              <a:t>In ’25’ years</a:t>
            </a:r>
          </a:p>
          <a:p>
            <a:pPr defTabSz="914400" eaLnBrk="0" fontAlgn="base" hangingPunct="0">
              <a:spcBef>
                <a:spcPct val="0"/>
              </a:spcBef>
              <a:spcAft>
                <a:spcPct val="0"/>
              </a:spcAft>
              <a:buClrTx/>
              <a:tabLst/>
            </a:pPr>
            <a:endParaRPr lang="en-US" altLang="en-US" sz="1800" dirty="0">
              <a:latin typeface="Arial" panose="020B0604020202020204" pitchFamily="34" charset="0"/>
              <a:ea typeface="Calibri" panose="020F0502020204030204" pitchFamily="34" charset="0"/>
            </a:endParaRPr>
          </a:p>
          <a:p>
            <a:pPr marL="0" marR="0">
              <a:spcBef>
                <a:spcPts val="0"/>
              </a:spcBef>
              <a:spcAft>
                <a:spcPts val="0"/>
              </a:spcAft>
            </a:pPr>
            <a:r>
              <a:rPr lang="en-US" sz="1800" dirty="0">
                <a:solidFill>
                  <a:schemeClr val="accent5">
                    <a:lumMod val="50000"/>
                  </a:schemeClr>
                </a:solidFill>
                <a:latin typeface="Calibri" panose="020F0502020204030204" pitchFamily="34" charset="0"/>
                <a:ea typeface="Calibri" panose="020F0502020204030204" pitchFamily="34" charset="0"/>
              </a:rPr>
              <a:t>F</a:t>
            </a:r>
            <a:r>
              <a:rPr lang="en-US" sz="1800" dirty="0">
                <a:solidFill>
                  <a:schemeClr val="accent5">
                    <a:lumMod val="50000"/>
                  </a:schemeClr>
                </a:solidFill>
                <a:effectLst/>
                <a:latin typeface="Calibri" panose="020F0502020204030204" pitchFamily="34" charset="0"/>
                <a:ea typeface="Calibri" panose="020F0502020204030204" pitchFamily="34" charset="0"/>
              </a:rPr>
              <a:t>rom </a:t>
            </a:r>
          </a:p>
          <a:p>
            <a:pPr marL="0" marR="0">
              <a:spcBef>
                <a:spcPts val="0"/>
              </a:spcBef>
              <a:spcAft>
                <a:spcPts val="0"/>
              </a:spcAft>
            </a:pPr>
            <a:r>
              <a:rPr lang="en-US" sz="1800" dirty="0">
                <a:latin typeface="Calibri" panose="020F0502020204030204" pitchFamily="34" charset="0"/>
                <a:ea typeface="Calibri" panose="020F0502020204030204" pitchFamily="34" charset="0"/>
              </a:rPr>
              <a:t>A</a:t>
            </a:r>
            <a:r>
              <a:rPr lang="en-US" sz="1800" dirty="0">
                <a:effectLst/>
                <a:latin typeface="Calibri" panose="020F0502020204030204" pitchFamily="34" charset="0"/>
                <a:ea typeface="Calibri" panose="020F0502020204030204" pitchFamily="34" charset="0"/>
              </a:rPr>
              <a:t>cquisition of printed literature </a:t>
            </a:r>
          </a:p>
          <a:p>
            <a:pPr marL="0" marR="0">
              <a:spcBef>
                <a:spcPts val="0"/>
              </a:spcBef>
              <a:spcAft>
                <a:spcPts val="0"/>
              </a:spcAft>
            </a:pPr>
            <a:r>
              <a:rPr lang="en-US" sz="1800" dirty="0">
                <a:latin typeface="Calibri" panose="020F0502020204030204" pitchFamily="34" charset="0"/>
                <a:ea typeface="Calibri" panose="020F0502020204030204" pitchFamily="34" charset="0"/>
              </a:rPr>
              <a:t>P</a:t>
            </a:r>
            <a:r>
              <a:rPr lang="en-US" sz="1800" dirty="0">
                <a:effectLst/>
                <a:latin typeface="Calibri" panose="020F0502020204030204" pitchFamily="34" charset="0"/>
                <a:ea typeface="Calibri" panose="020F0502020204030204" pitchFamily="34" charset="0"/>
              </a:rPr>
              <a:t>hysical loans</a:t>
            </a:r>
          </a:p>
          <a:p>
            <a:pPr marL="0" marR="0">
              <a:spcBef>
                <a:spcPts val="0"/>
              </a:spcBef>
              <a:spcAft>
                <a:spcPts val="0"/>
              </a:spcAft>
            </a:pPr>
            <a:r>
              <a:rPr lang="en-US" sz="1800" dirty="0">
                <a:latin typeface="Calibri" panose="020F0502020204030204" pitchFamily="34" charset="0"/>
                <a:ea typeface="Calibri" panose="020F0502020204030204" pitchFamily="34" charset="0"/>
              </a:rPr>
              <a:t>Focus on materials</a:t>
            </a:r>
          </a:p>
          <a:p>
            <a:pPr marL="0" marR="0">
              <a:spcBef>
                <a:spcPts val="0"/>
              </a:spcBef>
              <a:spcAft>
                <a:spcPts val="0"/>
              </a:spcAft>
            </a:pPr>
            <a:r>
              <a:rPr lang="en-US" sz="1800" dirty="0">
                <a:solidFill>
                  <a:schemeClr val="accent5">
                    <a:lumMod val="50000"/>
                  </a:schemeClr>
                </a:solidFill>
                <a:latin typeface="Calibri" panose="020F0502020204030204" pitchFamily="34" charset="0"/>
                <a:ea typeface="Calibri" panose="020F0502020204030204" pitchFamily="34" charset="0"/>
              </a:rPr>
              <a:t>To</a:t>
            </a:r>
          </a:p>
          <a:p>
            <a:pPr marL="0" marR="0">
              <a:spcBef>
                <a:spcPts val="0"/>
              </a:spcBef>
              <a:spcAft>
                <a:spcPts val="0"/>
              </a:spcAft>
            </a:pPr>
            <a:r>
              <a:rPr lang="en-US" sz="1800" dirty="0">
                <a:latin typeface="Calibri" panose="020F0502020204030204" pitchFamily="34" charset="0"/>
                <a:ea typeface="Calibri" panose="020F0502020204030204" pitchFamily="34" charset="0"/>
              </a:rPr>
              <a:t>E</a:t>
            </a:r>
            <a:r>
              <a:rPr lang="en-US" sz="1800" dirty="0">
                <a:effectLst/>
                <a:latin typeface="Calibri" panose="020F0502020204030204" pitchFamily="34" charset="0"/>
                <a:ea typeface="Calibri" panose="020F0502020204030204" pitchFamily="34" charset="0"/>
              </a:rPr>
              <a:t>lectronic subscriptions </a:t>
            </a:r>
          </a:p>
          <a:p>
            <a:pPr marL="0" marR="0">
              <a:spcBef>
                <a:spcPts val="0"/>
              </a:spcBef>
              <a:spcAft>
                <a:spcPts val="0"/>
              </a:spcAft>
            </a:pPr>
            <a:r>
              <a:rPr lang="en-US" sz="1800" dirty="0">
                <a:latin typeface="Calibri" panose="020F0502020204030204" pitchFamily="34" charset="0"/>
                <a:ea typeface="Calibri" panose="020F0502020204030204" pitchFamily="34" charset="0"/>
              </a:rPr>
              <a:t>O</a:t>
            </a:r>
            <a:r>
              <a:rPr lang="en-US" sz="1800" dirty="0">
                <a:effectLst/>
                <a:latin typeface="Calibri" panose="020F0502020204030204" pitchFamily="34" charset="0"/>
                <a:ea typeface="Calibri" panose="020F0502020204030204" pitchFamily="34" charset="0"/>
              </a:rPr>
              <a:t>nline access</a:t>
            </a:r>
          </a:p>
          <a:p>
            <a:pPr marL="0" marR="0">
              <a:spcBef>
                <a:spcPts val="0"/>
              </a:spcBef>
              <a:spcAft>
                <a:spcPts val="0"/>
              </a:spcAft>
            </a:pPr>
            <a:r>
              <a:rPr lang="en-US" sz="1800" dirty="0">
                <a:latin typeface="Calibri" panose="020F0502020204030204" pitchFamily="34" charset="0"/>
                <a:ea typeface="Calibri" panose="020F0502020204030204" pitchFamily="34" charset="0"/>
              </a:rPr>
              <a:t>N</a:t>
            </a:r>
            <a:r>
              <a:rPr lang="en-US" sz="1800" dirty="0">
                <a:effectLst/>
                <a:latin typeface="Calibri" panose="020F0502020204030204" pitchFamily="34" charset="0"/>
                <a:ea typeface="Calibri" panose="020F0502020204030204" pitchFamily="34" charset="0"/>
              </a:rPr>
              <a:t>ew advanced services</a:t>
            </a:r>
            <a:endParaRPr lang="en-US" sz="1800" dirty="0">
              <a:effectLst/>
              <a:latin typeface="Consolas" panose="020B0609020204030204" pitchFamily="49" charset="0"/>
              <a:ea typeface="Calibri" panose="020F0502020204030204" pitchFamily="34" charset="0"/>
            </a:endParaRPr>
          </a:p>
        </p:txBody>
      </p:sp>
      <p:grpSp>
        <p:nvGrpSpPr>
          <p:cNvPr id="2" name="Group 1">
            <a:extLst>
              <a:ext uri="{FF2B5EF4-FFF2-40B4-BE49-F238E27FC236}">
                <a16:creationId xmlns:a16="http://schemas.microsoft.com/office/drawing/2014/main" id="{2C42AC3F-6179-44EB-4280-6B3D6F556D3E}"/>
              </a:ext>
            </a:extLst>
          </p:cNvPr>
          <p:cNvGrpSpPr>
            <a:grpSpLocks noChangeAspect="1"/>
          </p:cNvGrpSpPr>
          <p:nvPr/>
        </p:nvGrpSpPr>
        <p:grpSpPr>
          <a:xfrm>
            <a:off x="1275134" y="1347710"/>
            <a:ext cx="1275197" cy="1275197"/>
            <a:chOff x="7791736" y="1191149"/>
            <a:chExt cx="2473299" cy="2473299"/>
          </a:xfrm>
        </p:grpSpPr>
        <p:sp>
          <p:nvSpPr>
            <p:cNvPr id="3" name="Freeform 2">
              <a:extLst>
                <a:ext uri="{FF2B5EF4-FFF2-40B4-BE49-F238E27FC236}">
                  <a16:creationId xmlns:a16="http://schemas.microsoft.com/office/drawing/2014/main" id="{4860E1BC-F785-E228-61D2-549A56161111}"/>
                </a:ext>
              </a:extLst>
            </p:cNvPr>
            <p:cNvSpPr/>
            <p:nvPr/>
          </p:nvSpPr>
          <p:spPr>
            <a:xfrm>
              <a:off x="7791736" y="1191149"/>
              <a:ext cx="2473299" cy="2473299"/>
            </a:xfrm>
            <a:custGeom>
              <a:avLst/>
              <a:gdLst>
                <a:gd name="connsiteX0" fmla="*/ 1162981 w 2459618"/>
                <a:gd name="connsiteY0" fmla="*/ 0 h 2473299"/>
                <a:gd name="connsiteX1" fmla="*/ 1292021 w 2459618"/>
                <a:gd name="connsiteY1" fmla="*/ 0 h 2473299"/>
                <a:gd name="connsiteX2" fmla="*/ 1355616 w 2459618"/>
                <a:gd name="connsiteY2" fmla="*/ 248861 h 2473299"/>
                <a:gd name="connsiteX3" fmla="*/ 1431584 w 2459618"/>
                <a:gd name="connsiteY3" fmla="*/ 260455 h 2473299"/>
                <a:gd name="connsiteX4" fmla="*/ 1447881 w 2459618"/>
                <a:gd name="connsiteY4" fmla="*/ 265295 h 2473299"/>
                <a:gd name="connsiteX5" fmla="*/ 1590925 w 2459618"/>
                <a:gd name="connsiteY5" fmla="*/ 55873 h 2473299"/>
                <a:gd name="connsiteX6" fmla="*/ 1712183 w 2459618"/>
                <a:gd name="connsiteY6" fmla="*/ 100008 h 2473299"/>
                <a:gd name="connsiteX7" fmla="*/ 1686945 w 2459618"/>
                <a:gd name="connsiteY7" fmla="*/ 354421 h 2473299"/>
                <a:gd name="connsiteX8" fmla="*/ 1747456 w 2459618"/>
                <a:gd name="connsiteY8" fmla="*/ 384469 h 2473299"/>
                <a:gd name="connsiteX9" fmla="*/ 1766274 w 2459618"/>
                <a:gd name="connsiteY9" fmla="*/ 397595 h 2473299"/>
                <a:gd name="connsiteX10" fmla="*/ 1975753 w 2459618"/>
                <a:gd name="connsiteY10" fmla="*/ 247261 h 2473299"/>
                <a:gd name="connsiteX11" fmla="*/ 2074603 w 2459618"/>
                <a:gd name="connsiteY11" fmla="*/ 330206 h 2473299"/>
                <a:gd name="connsiteX12" fmla="*/ 1962860 w 2459618"/>
                <a:gd name="connsiteY12" fmla="*/ 562752 h 2473299"/>
                <a:gd name="connsiteX13" fmla="*/ 2022282 w 2459618"/>
                <a:gd name="connsiteY13" fmla="*/ 631770 h 2473299"/>
                <a:gd name="connsiteX14" fmla="*/ 2269476 w 2459618"/>
                <a:gd name="connsiteY14" fmla="*/ 562449 h 2473299"/>
                <a:gd name="connsiteX15" fmla="*/ 2333996 w 2459618"/>
                <a:gd name="connsiteY15" fmla="*/ 674201 h 2473299"/>
                <a:gd name="connsiteX16" fmla="*/ 2148398 w 2459618"/>
                <a:gd name="connsiteY16" fmla="*/ 855539 h 2473299"/>
                <a:gd name="connsiteX17" fmla="*/ 2173867 w 2459618"/>
                <a:gd name="connsiteY17" fmla="*/ 914171 h 2473299"/>
                <a:gd name="connsiteX18" fmla="*/ 2186075 w 2459618"/>
                <a:gd name="connsiteY18" fmla="*/ 962482 h 2473299"/>
                <a:gd name="connsiteX19" fmla="*/ 2443892 w 2459618"/>
                <a:gd name="connsiteY19" fmla="*/ 995669 h 2473299"/>
                <a:gd name="connsiteX20" fmla="*/ 2459618 w 2459618"/>
                <a:gd name="connsiteY20" fmla="*/ 1123747 h 2473299"/>
                <a:gd name="connsiteX21" fmla="*/ 2225432 w 2459618"/>
                <a:gd name="connsiteY21" fmla="*/ 1215216 h 2473299"/>
                <a:gd name="connsiteX22" fmla="*/ 2227205 w 2459618"/>
                <a:gd name="connsiteY22" fmla="*/ 1236649 h 2473299"/>
                <a:gd name="connsiteX23" fmla="*/ 2224763 w 2459618"/>
                <a:gd name="connsiteY23" fmla="*/ 1285015 h 2473299"/>
                <a:gd name="connsiteX24" fmla="*/ 2459266 w 2459618"/>
                <a:gd name="connsiteY24" fmla="*/ 1391069 h 2473299"/>
                <a:gd name="connsiteX25" fmla="*/ 2436858 w 2459618"/>
                <a:gd name="connsiteY25" fmla="*/ 1518148 h 2473299"/>
                <a:gd name="connsiteX26" fmla="*/ 2180722 w 2459618"/>
                <a:gd name="connsiteY26" fmla="*/ 1537563 h 2473299"/>
                <a:gd name="connsiteX27" fmla="*/ 2148900 w 2459618"/>
                <a:gd name="connsiteY27" fmla="*/ 1624508 h 2473299"/>
                <a:gd name="connsiteX28" fmla="*/ 2143487 w 2459618"/>
                <a:gd name="connsiteY28" fmla="*/ 1635081 h 2473299"/>
                <a:gd name="connsiteX29" fmla="*/ 2325831 w 2459618"/>
                <a:gd name="connsiteY29" fmla="*/ 1813240 h 2473299"/>
                <a:gd name="connsiteX30" fmla="*/ 2261311 w 2459618"/>
                <a:gd name="connsiteY30" fmla="*/ 1924992 h 2473299"/>
                <a:gd name="connsiteX31" fmla="*/ 2010846 w 2459618"/>
                <a:gd name="connsiteY31" fmla="*/ 1854753 h 2473299"/>
                <a:gd name="connsiteX32" fmla="*/ 1999667 w 2459618"/>
                <a:gd name="connsiteY32" fmla="*/ 1870476 h 2473299"/>
                <a:gd name="connsiteX33" fmla="*/ 1961045 w 2459618"/>
                <a:gd name="connsiteY33" fmla="*/ 1912466 h 2473299"/>
                <a:gd name="connsiteX34" fmla="*/ 2072593 w 2459618"/>
                <a:gd name="connsiteY34" fmla="*/ 2144605 h 2473299"/>
                <a:gd name="connsiteX35" fmla="*/ 1973743 w 2459618"/>
                <a:gd name="connsiteY35" fmla="*/ 2227550 h 2473299"/>
                <a:gd name="connsiteX36" fmla="*/ 1764753 w 2459618"/>
                <a:gd name="connsiteY36" fmla="*/ 2077568 h 2473299"/>
                <a:gd name="connsiteX37" fmla="*/ 1757688 w 2459618"/>
                <a:gd name="connsiteY37" fmla="*/ 2082528 h 2473299"/>
                <a:gd name="connsiteX38" fmla="*/ 1682781 w 2459618"/>
                <a:gd name="connsiteY38" fmla="*/ 2122471 h 2473299"/>
                <a:gd name="connsiteX39" fmla="*/ 1708217 w 2459618"/>
                <a:gd name="connsiteY39" fmla="*/ 2378887 h 2473299"/>
                <a:gd name="connsiteX40" fmla="*/ 1586959 w 2459618"/>
                <a:gd name="connsiteY40" fmla="*/ 2423021 h 2473299"/>
                <a:gd name="connsiteX41" fmla="*/ 1440421 w 2459618"/>
                <a:gd name="connsiteY41" fmla="*/ 2208484 h 2473299"/>
                <a:gd name="connsiteX42" fmla="*/ 1373224 w 2459618"/>
                <a:gd name="connsiteY42" fmla="*/ 2222981 h 2473299"/>
                <a:gd name="connsiteX43" fmla="*/ 1355670 w 2459618"/>
                <a:gd name="connsiteY43" fmla="*/ 2224226 h 2473299"/>
                <a:gd name="connsiteX44" fmla="*/ 1292021 w 2459618"/>
                <a:gd name="connsiteY44" fmla="*/ 2473299 h 2473299"/>
                <a:gd name="connsiteX45" fmla="*/ 1162981 w 2459618"/>
                <a:gd name="connsiteY45" fmla="*/ 2473299 h 2473299"/>
                <a:gd name="connsiteX46" fmla="*/ 1099121 w 2459618"/>
                <a:gd name="connsiteY46" fmla="*/ 2223400 h 2473299"/>
                <a:gd name="connsiteX47" fmla="*/ 1029950 w 2459618"/>
                <a:gd name="connsiteY47" fmla="*/ 2212843 h 2473299"/>
                <a:gd name="connsiteX48" fmla="*/ 1010571 w 2459618"/>
                <a:gd name="connsiteY48" fmla="*/ 2207088 h 2473299"/>
                <a:gd name="connsiteX49" fmla="*/ 865368 w 2459618"/>
                <a:gd name="connsiteY49" fmla="*/ 2419670 h 2473299"/>
                <a:gd name="connsiteX50" fmla="*/ 744110 w 2459618"/>
                <a:gd name="connsiteY50" fmla="*/ 2375536 h 2473299"/>
                <a:gd name="connsiteX51" fmla="*/ 769806 w 2459618"/>
                <a:gd name="connsiteY51" fmla="*/ 2116503 h 2473299"/>
                <a:gd name="connsiteX52" fmla="*/ 714077 w 2459618"/>
                <a:gd name="connsiteY52" fmla="*/ 2088830 h 2473299"/>
                <a:gd name="connsiteX53" fmla="*/ 694596 w 2459618"/>
                <a:gd name="connsiteY53" fmla="*/ 2075241 h 2473299"/>
                <a:gd name="connsiteX54" fmla="*/ 485289 w 2459618"/>
                <a:gd name="connsiteY54" fmla="*/ 2225451 h 2473299"/>
                <a:gd name="connsiteX55" fmla="*/ 386439 w 2459618"/>
                <a:gd name="connsiteY55" fmla="*/ 2142506 h 2473299"/>
                <a:gd name="connsiteX56" fmla="*/ 498177 w 2459618"/>
                <a:gd name="connsiteY56" fmla="*/ 1909970 h 2473299"/>
                <a:gd name="connsiteX57" fmla="*/ 439253 w 2459618"/>
                <a:gd name="connsiteY57" fmla="*/ 1841529 h 2473299"/>
                <a:gd name="connsiteX58" fmla="*/ 192057 w 2459618"/>
                <a:gd name="connsiteY58" fmla="*/ 1910850 h 2473299"/>
                <a:gd name="connsiteX59" fmla="*/ 127537 w 2459618"/>
                <a:gd name="connsiteY59" fmla="*/ 1799098 h 2473299"/>
                <a:gd name="connsiteX60" fmla="*/ 313136 w 2459618"/>
                <a:gd name="connsiteY60" fmla="*/ 1617760 h 2473299"/>
                <a:gd name="connsiteX61" fmla="*/ 287667 w 2459618"/>
                <a:gd name="connsiteY61" fmla="*/ 1559128 h 2473299"/>
                <a:gd name="connsiteX62" fmla="*/ 282245 w 2459618"/>
                <a:gd name="connsiteY62" fmla="*/ 1537672 h 2473299"/>
                <a:gd name="connsiteX63" fmla="*/ 24676 w 2459618"/>
                <a:gd name="connsiteY63" fmla="*/ 1518148 h 2473299"/>
                <a:gd name="connsiteX64" fmla="*/ 2268 w 2459618"/>
                <a:gd name="connsiteY64" fmla="*/ 1391069 h 2473299"/>
                <a:gd name="connsiteX65" fmla="*/ 238274 w 2459618"/>
                <a:gd name="connsiteY65" fmla="*/ 1284335 h 2473299"/>
                <a:gd name="connsiteX66" fmla="*/ 234329 w 2459618"/>
                <a:gd name="connsiteY66" fmla="*/ 1236649 h 2473299"/>
                <a:gd name="connsiteX67" fmla="*/ 235870 w 2459618"/>
                <a:gd name="connsiteY67" fmla="*/ 1201769 h 2473299"/>
                <a:gd name="connsiteX68" fmla="*/ 0 w 2459618"/>
                <a:gd name="connsiteY68" fmla="*/ 1095097 h 2473299"/>
                <a:gd name="connsiteX69" fmla="*/ 22408 w 2459618"/>
                <a:gd name="connsiteY69" fmla="*/ 968017 h 2473299"/>
                <a:gd name="connsiteX70" fmla="*/ 280086 w 2459618"/>
                <a:gd name="connsiteY70" fmla="*/ 948485 h 2473299"/>
                <a:gd name="connsiteX71" fmla="*/ 294792 w 2459618"/>
                <a:gd name="connsiteY71" fmla="*/ 894040 h 2473299"/>
                <a:gd name="connsiteX72" fmla="*/ 310816 w 2459618"/>
                <a:gd name="connsiteY72" fmla="*/ 857696 h 2473299"/>
                <a:gd name="connsiteX73" fmla="*/ 125904 w 2459618"/>
                <a:gd name="connsiteY73" fmla="*/ 677029 h 2473299"/>
                <a:gd name="connsiteX74" fmla="*/ 190424 w 2459618"/>
                <a:gd name="connsiteY74" fmla="*/ 565277 h 2473299"/>
                <a:gd name="connsiteX75" fmla="*/ 438731 w 2459618"/>
                <a:gd name="connsiteY75" fmla="*/ 634910 h 2473299"/>
                <a:gd name="connsiteX76" fmla="*/ 488364 w 2459618"/>
                <a:gd name="connsiteY76" fmla="*/ 572132 h 2473299"/>
                <a:gd name="connsiteX77" fmla="*/ 376431 w 2459618"/>
                <a:gd name="connsiteY77" fmla="*/ 339191 h 2473299"/>
                <a:gd name="connsiteX78" fmla="*/ 475281 w 2459618"/>
                <a:gd name="connsiteY78" fmla="*/ 256246 h 2473299"/>
                <a:gd name="connsiteX79" fmla="*/ 684657 w 2459618"/>
                <a:gd name="connsiteY79" fmla="*/ 406505 h 2473299"/>
                <a:gd name="connsiteX80" fmla="*/ 732177 w 2459618"/>
                <a:gd name="connsiteY80" fmla="*/ 373731 h 2473299"/>
                <a:gd name="connsiteX81" fmla="*/ 769711 w 2459618"/>
                <a:gd name="connsiteY81" fmla="*/ 355834 h 2473299"/>
                <a:gd name="connsiteX82" fmla="*/ 744110 w 2459618"/>
                <a:gd name="connsiteY82" fmla="*/ 97764 h 2473299"/>
                <a:gd name="connsiteX83" fmla="*/ 865368 w 2459618"/>
                <a:gd name="connsiteY83" fmla="*/ 53629 h 2473299"/>
                <a:gd name="connsiteX84" fmla="*/ 1010506 w 2459618"/>
                <a:gd name="connsiteY84" fmla="*/ 266116 h 2473299"/>
                <a:gd name="connsiteX85" fmla="*/ 1029950 w 2459618"/>
                <a:gd name="connsiteY85" fmla="*/ 260455 h 2473299"/>
                <a:gd name="connsiteX86" fmla="*/ 1099121 w 2459618"/>
                <a:gd name="connsiteY86" fmla="*/ 249898 h 247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459618" h="2473299">
                  <a:moveTo>
                    <a:pt x="1162981" y="0"/>
                  </a:moveTo>
                  <a:lnTo>
                    <a:pt x="1292021" y="0"/>
                  </a:lnTo>
                  <a:lnTo>
                    <a:pt x="1355616" y="248861"/>
                  </a:lnTo>
                  <a:lnTo>
                    <a:pt x="1431584" y="260455"/>
                  </a:lnTo>
                  <a:lnTo>
                    <a:pt x="1447881" y="265295"/>
                  </a:lnTo>
                  <a:lnTo>
                    <a:pt x="1590925" y="55873"/>
                  </a:lnTo>
                  <a:lnTo>
                    <a:pt x="1712183" y="100008"/>
                  </a:lnTo>
                  <a:lnTo>
                    <a:pt x="1686945" y="354421"/>
                  </a:lnTo>
                  <a:lnTo>
                    <a:pt x="1747456" y="384469"/>
                  </a:lnTo>
                  <a:lnTo>
                    <a:pt x="1766274" y="397595"/>
                  </a:lnTo>
                  <a:lnTo>
                    <a:pt x="1975753" y="247261"/>
                  </a:lnTo>
                  <a:lnTo>
                    <a:pt x="2074603" y="330206"/>
                  </a:lnTo>
                  <a:lnTo>
                    <a:pt x="1962860" y="562752"/>
                  </a:lnTo>
                  <a:lnTo>
                    <a:pt x="2022282" y="631770"/>
                  </a:lnTo>
                  <a:lnTo>
                    <a:pt x="2269476" y="562449"/>
                  </a:lnTo>
                  <a:lnTo>
                    <a:pt x="2333996" y="674201"/>
                  </a:lnTo>
                  <a:lnTo>
                    <a:pt x="2148398" y="855539"/>
                  </a:lnTo>
                  <a:lnTo>
                    <a:pt x="2173867" y="914171"/>
                  </a:lnTo>
                  <a:lnTo>
                    <a:pt x="2186075" y="962482"/>
                  </a:lnTo>
                  <a:lnTo>
                    <a:pt x="2443892" y="995669"/>
                  </a:lnTo>
                  <a:lnTo>
                    <a:pt x="2459618" y="1123747"/>
                  </a:lnTo>
                  <a:lnTo>
                    <a:pt x="2225432" y="1215216"/>
                  </a:lnTo>
                  <a:lnTo>
                    <a:pt x="2227205" y="1236649"/>
                  </a:lnTo>
                  <a:lnTo>
                    <a:pt x="2224763" y="1285015"/>
                  </a:lnTo>
                  <a:lnTo>
                    <a:pt x="2459266" y="1391069"/>
                  </a:lnTo>
                  <a:lnTo>
                    <a:pt x="2436858" y="1518148"/>
                  </a:lnTo>
                  <a:lnTo>
                    <a:pt x="2180722" y="1537563"/>
                  </a:lnTo>
                  <a:lnTo>
                    <a:pt x="2148900" y="1624508"/>
                  </a:lnTo>
                  <a:lnTo>
                    <a:pt x="2143487" y="1635081"/>
                  </a:lnTo>
                  <a:lnTo>
                    <a:pt x="2325831" y="1813240"/>
                  </a:lnTo>
                  <a:lnTo>
                    <a:pt x="2261311" y="1924992"/>
                  </a:lnTo>
                  <a:lnTo>
                    <a:pt x="2010846" y="1854753"/>
                  </a:lnTo>
                  <a:lnTo>
                    <a:pt x="1999667" y="1870476"/>
                  </a:lnTo>
                  <a:lnTo>
                    <a:pt x="1961045" y="1912466"/>
                  </a:lnTo>
                  <a:lnTo>
                    <a:pt x="2072593" y="2144605"/>
                  </a:lnTo>
                  <a:lnTo>
                    <a:pt x="1973743" y="2227550"/>
                  </a:lnTo>
                  <a:lnTo>
                    <a:pt x="1764753" y="2077568"/>
                  </a:lnTo>
                  <a:lnTo>
                    <a:pt x="1757688" y="2082528"/>
                  </a:lnTo>
                  <a:lnTo>
                    <a:pt x="1682781" y="2122471"/>
                  </a:lnTo>
                  <a:lnTo>
                    <a:pt x="1708217" y="2378887"/>
                  </a:lnTo>
                  <a:lnTo>
                    <a:pt x="1586959" y="2423021"/>
                  </a:lnTo>
                  <a:lnTo>
                    <a:pt x="1440421" y="2208484"/>
                  </a:lnTo>
                  <a:lnTo>
                    <a:pt x="1373224" y="2222981"/>
                  </a:lnTo>
                  <a:lnTo>
                    <a:pt x="1355670" y="2224226"/>
                  </a:lnTo>
                  <a:lnTo>
                    <a:pt x="1292021" y="2473299"/>
                  </a:lnTo>
                  <a:lnTo>
                    <a:pt x="1162981" y="2473299"/>
                  </a:lnTo>
                  <a:lnTo>
                    <a:pt x="1099121" y="2223400"/>
                  </a:lnTo>
                  <a:lnTo>
                    <a:pt x="1029950" y="2212843"/>
                  </a:lnTo>
                  <a:lnTo>
                    <a:pt x="1010571" y="2207088"/>
                  </a:lnTo>
                  <a:lnTo>
                    <a:pt x="865368" y="2419670"/>
                  </a:lnTo>
                  <a:lnTo>
                    <a:pt x="744110" y="2375536"/>
                  </a:lnTo>
                  <a:lnTo>
                    <a:pt x="769806" y="2116503"/>
                  </a:lnTo>
                  <a:lnTo>
                    <a:pt x="714077" y="2088830"/>
                  </a:lnTo>
                  <a:lnTo>
                    <a:pt x="694596" y="2075241"/>
                  </a:lnTo>
                  <a:lnTo>
                    <a:pt x="485289" y="2225451"/>
                  </a:lnTo>
                  <a:lnTo>
                    <a:pt x="386439" y="2142506"/>
                  </a:lnTo>
                  <a:lnTo>
                    <a:pt x="498177" y="1909970"/>
                  </a:lnTo>
                  <a:lnTo>
                    <a:pt x="439253" y="1841529"/>
                  </a:lnTo>
                  <a:lnTo>
                    <a:pt x="192057" y="1910850"/>
                  </a:lnTo>
                  <a:lnTo>
                    <a:pt x="127537" y="1799098"/>
                  </a:lnTo>
                  <a:lnTo>
                    <a:pt x="313136" y="1617760"/>
                  </a:lnTo>
                  <a:lnTo>
                    <a:pt x="287667" y="1559128"/>
                  </a:lnTo>
                  <a:lnTo>
                    <a:pt x="282245" y="1537672"/>
                  </a:lnTo>
                  <a:lnTo>
                    <a:pt x="24676" y="1518148"/>
                  </a:lnTo>
                  <a:lnTo>
                    <a:pt x="2268" y="1391069"/>
                  </a:lnTo>
                  <a:lnTo>
                    <a:pt x="238274" y="1284335"/>
                  </a:lnTo>
                  <a:lnTo>
                    <a:pt x="234329" y="1236649"/>
                  </a:lnTo>
                  <a:lnTo>
                    <a:pt x="235870" y="1201769"/>
                  </a:lnTo>
                  <a:lnTo>
                    <a:pt x="0" y="1095097"/>
                  </a:lnTo>
                  <a:lnTo>
                    <a:pt x="22408" y="968017"/>
                  </a:lnTo>
                  <a:lnTo>
                    <a:pt x="280086" y="948485"/>
                  </a:lnTo>
                  <a:lnTo>
                    <a:pt x="294792" y="894040"/>
                  </a:lnTo>
                  <a:lnTo>
                    <a:pt x="310816" y="857696"/>
                  </a:lnTo>
                  <a:lnTo>
                    <a:pt x="125904" y="677029"/>
                  </a:lnTo>
                  <a:lnTo>
                    <a:pt x="190424" y="565277"/>
                  </a:lnTo>
                  <a:lnTo>
                    <a:pt x="438731" y="634910"/>
                  </a:lnTo>
                  <a:lnTo>
                    <a:pt x="488364" y="572132"/>
                  </a:lnTo>
                  <a:lnTo>
                    <a:pt x="376431" y="339191"/>
                  </a:lnTo>
                  <a:lnTo>
                    <a:pt x="475281" y="256246"/>
                  </a:lnTo>
                  <a:lnTo>
                    <a:pt x="684657" y="406505"/>
                  </a:lnTo>
                  <a:lnTo>
                    <a:pt x="732177" y="373731"/>
                  </a:lnTo>
                  <a:lnTo>
                    <a:pt x="769711" y="355834"/>
                  </a:lnTo>
                  <a:lnTo>
                    <a:pt x="744110" y="97764"/>
                  </a:lnTo>
                  <a:lnTo>
                    <a:pt x="865368" y="53629"/>
                  </a:lnTo>
                  <a:lnTo>
                    <a:pt x="1010506" y="266116"/>
                  </a:lnTo>
                  <a:lnTo>
                    <a:pt x="1029950" y="260455"/>
                  </a:lnTo>
                  <a:lnTo>
                    <a:pt x="1099121" y="24989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12" name="Donut 11">
              <a:extLst>
                <a:ext uri="{FF2B5EF4-FFF2-40B4-BE49-F238E27FC236}">
                  <a16:creationId xmlns:a16="http://schemas.microsoft.com/office/drawing/2014/main" id="{13F36E0A-4D3B-8A07-52E1-F857638F5CB2}"/>
                </a:ext>
              </a:extLst>
            </p:cNvPr>
            <p:cNvSpPr>
              <a:spLocks noChangeAspect="1"/>
            </p:cNvSpPr>
            <p:nvPr/>
          </p:nvSpPr>
          <p:spPr>
            <a:xfrm>
              <a:off x="8301438" y="1700851"/>
              <a:ext cx="1453896" cy="1453896"/>
            </a:xfrm>
            <a:prstGeom prst="donut">
              <a:avLst>
                <a:gd name="adj" fmla="val 59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solidFill>
                  <a:schemeClr val="tx1"/>
                </a:solidFill>
              </a:endParaRPr>
            </a:p>
          </p:txBody>
        </p:sp>
      </p:grpSp>
      <p:sp>
        <p:nvSpPr>
          <p:cNvPr id="15" name="Freeform 14">
            <a:extLst>
              <a:ext uri="{FF2B5EF4-FFF2-40B4-BE49-F238E27FC236}">
                <a16:creationId xmlns:a16="http://schemas.microsoft.com/office/drawing/2014/main" id="{13F45130-8FAA-AE03-7CCF-291C4D5DDA22}"/>
              </a:ext>
            </a:extLst>
          </p:cNvPr>
          <p:cNvSpPr>
            <a:spLocks noChangeAspect="1"/>
          </p:cNvSpPr>
          <p:nvPr/>
        </p:nvSpPr>
        <p:spPr>
          <a:xfrm flipH="1">
            <a:off x="2331151" y="3418592"/>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17" name="Freeform 16">
            <a:extLst>
              <a:ext uri="{FF2B5EF4-FFF2-40B4-BE49-F238E27FC236}">
                <a16:creationId xmlns:a16="http://schemas.microsoft.com/office/drawing/2014/main" id="{9BD2A4CF-FE76-0E6C-47E5-66FD4AAC2D57}"/>
              </a:ext>
            </a:extLst>
          </p:cNvPr>
          <p:cNvSpPr>
            <a:spLocks noChangeAspect="1"/>
          </p:cNvSpPr>
          <p:nvPr/>
        </p:nvSpPr>
        <p:spPr>
          <a:xfrm flipH="1">
            <a:off x="2702548" y="2293816"/>
            <a:ext cx="192207" cy="192207"/>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pic>
        <p:nvPicPr>
          <p:cNvPr id="18" name="Graphic 17">
            <a:extLst>
              <a:ext uri="{FF2B5EF4-FFF2-40B4-BE49-F238E27FC236}">
                <a16:creationId xmlns:a16="http://schemas.microsoft.com/office/drawing/2014/main" id="{EC833589-04E0-D859-8B87-49EE0B536C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7055" y="1767716"/>
            <a:ext cx="351000" cy="421200"/>
          </a:xfrm>
          <a:prstGeom prst="rect">
            <a:avLst/>
          </a:prstGeom>
        </p:spPr>
      </p:pic>
    </p:spTree>
    <p:extLst>
      <p:ext uri="{BB962C8B-B14F-4D97-AF65-F5344CB8AC3E}">
        <p14:creationId xmlns:p14="http://schemas.microsoft.com/office/powerpoint/2010/main" val="372029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47ECC8-2A33-2780-9C00-30A2957AB1D9}"/>
              </a:ext>
            </a:extLst>
          </p:cNvPr>
          <p:cNvSpPr>
            <a:spLocks noGrp="1"/>
          </p:cNvSpPr>
          <p:nvPr>
            <p:ph type="title"/>
          </p:nvPr>
        </p:nvSpPr>
        <p:spPr>
          <a:xfrm>
            <a:off x="4859338" y="750155"/>
            <a:ext cx="3681797" cy="504825"/>
          </a:xfrm>
        </p:spPr>
        <p:txBody>
          <a:bodyPr/>
          <a:lstStyle/>
          <a:p>
            <a:r>
              <a:rPr lang="en-US" dirty="0"/>
              <a:t>Academia</a:t>
            </a:r>
          </a:p>
        </p:txBody>
      </p:sp>
      <p:sp>
        <p:nvSpPr>
          <p:cNvPr id="8" name="Freeform 7">
            <a:extLst>
              <a:ext uri="{FF2B5EF4-FFF2-40B4-BE49-F238E27FC236}">
                <a16:creationId xmlns:a16="http://schemas.microsoft.com/office/drawing/2014/main" id="{E6C9044A-A7AC-F408-408D-5B1B484C8BAB}"/>
              </a:ext>
            </a:extLst>
          </p:cNvPr>
          <p:cNvSpPr>
            <a:spLocks noChangeAspect="1"/>
          </p:cNvSpPr>
          <p:nvPr/>
        </p:nvSpPr>
        <p:spPr>
          <a:xfrm flipH="1">
            <a:off x="647363" y="990518"/>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9" name="Freeform 8">
            <a:extLst>
              <a:ext uri="{FF2B5EF4-FFF2-40B4-BE49-F238E27FC236}">
                <a16:creationId xmlns:a16="http://schemas.microsoft.com/office/drawing/2014/main" id="{FB348ECA-51A5-CA7A-D06D-188FF4355D10}"/>
              </a:ext>
            </a:extLst>
          </p:cNvPr>
          <p:cNvSpPr>
            <a:spLocks noChangeAspect="1"/>
          </p:cNvSpPr>
          <p:nvPr/>
        </p:nvSpPr>
        <p:spPr>
          <a:xfrm flipH="1">
            <a:off x="2649827" y="1020967"/>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13" name="Rectangle 1">
            <a:extLst>
              <a:ext uri="{FF2B5EF4-FFF2-40B4-BE49-F238E27FC236}">
                <a16:creationId xmlns:a16="http://schemas.microsoft.com/office/drawing/2014/main" id="{EAFE2854-F148-30B1-C301-231FCAF2FF6D}"/>
              </a:ext>
            </a:extLst>
          </p:cNvPr>
          <p:cNvSpPr>
            <a:spLocks noGrp="1" noChangeArrowheads="1"/>
          </p:cNvSpPr>
          <p:nvPr>
            <p:ph type="body" sz="quarter" idx="25"/>
          </p:nvPr>
        </p:nvSpPr>
        <p:spPr bwMode="auto">
          <a:xfrm>
            <a:off x="4814839" y="1468745"/>
            <a:ext cx="368179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ClrTx/>
              <a:tabLst/>
            </a:pPr>
            <a:r>
              <a:rPr lang="en-US" altLang="en-US" sz="1800" dirty="0">
                <a:solidFill>
                  <a:schemeClr val="accent5">
                    <a:lumMod val="50000"/>
                  </a:schemeClr>
                </a:solidFill>
                <a:latin typeface="Arial" panose="020B0604020202020204" pitchFamily="34" charset="0"/>
                <a:ea typeface="Calibri" panose="020F0502020204030204" pitchFamily="34" charset="0"/>
              </a:rPr>
              <a:t>In ’25’ years</a:t>
            </a:r>
          </a:p>
          <a:p>
            <a:pPr defTabSz="914400" eaLnBrk="0" fontAlgn="base" hangingPunct="0">
              <a:spcBef>
                <a:spcPct val="0"/>
              </a:spcBef>
              <a:spcAft>
                <a:spcPct val="0"/>
              </a:spcAft>
              <a:buClrTx/>
              <a:tabLst/>
            </a:pPr>
            <a:endParaRPr lang="en-US" altLang="en-US" sz="1800" dirty="0">
              <a:latin typeface="Arial" panose="020B0604020202020204" pitchFamily="34" charset="0"/>
              <a:ea typeface="Calibri" panose="020F0502020204030204" pitchFamily="34" charset="0"/>
            </a:endParaRPr>
          </a:p>
          <a:p>
            <a:pPr marL="0" marR="0">
              <a:spcBef>
                <a:spcPts val="0"/>
              </a:spcBef>
              <a:spcAft>
                <a:spcPts val="0"/>
              </a:spcAft>
            </a:pPr>
            <a:r>
              <a:rPr lang="en-US" sz="1800" dirty="0">
                <a:solidFill>
                  <a:schemeClr val="accent5">
                    <a:lumMod val="50000"/>
                  </a:schemeClr>
                </a:solidFill>
                <a:latin typeface="Calibri" panose="020F0502020204030204" pitchFamily="34" charset="0"/>
                <a:ea typeface="Calibri" panose="020F0502020204030204" pitchFamily="34" charset="0"/>
              </a:rPr>
              <a:t>F</a:t>
            </a:r>
            <a:r>
              <a:rPr lang="en-US" sz="1800" dirty="0">
                <a:solidFill>
                  <a:schemeClr val="accent5">
                    <a:lumMod val="50000"/>
                  </a:schemeClr>
                </a:solidFill>
                <a:effectLst/>
                <a:latin typeface="Calibri" panose="020F0502020204030204" pitchFamily="34" charset="0"/>
                <a:ea typeface="Calibri" panose="020F0502020204030204" pitchFamily="34" charset="0"/>
              </a:rPr>
              <a:t>rom </a:t>
            </a:r>
          </a:p>
          <a:p>
            <a:pPr marL="0" marR="0">
              <a:spcBef>
                <a:spcPts val="0"/>
              </a:spcBef>
              <a:spcAft>
                <a:spcPts val="0"/>
              </a:spcAft>
            </a:pPr>
            <a:r>
              <a:rPr lang="en-US" sz="1800" dirty="0">
                <a:solidFill>
                  <a:schemeClr val="tx2"/>
                </a:solidFill>
                <a:latin typeface="Calibri" panose="020F0502020204030204" pitchFamily="34" charset="0"/>
                <a:ea typeface="Calibri" panose="020F0502020204030204" pitchFamily="34" charset="0"/>
              </a:rPr>
              <a:t>Professionalism with focus on	</a:t>
            </a:r>
          </a:p>
          <a:p>
            <a:pPr marL="0" marR="0">
              <a:spcBef>
                <a:spcPts val="0"/>
              </a:spcBef>
              <a:spcAft>
                <a:spcPts val="0"/>
              </a:spcAft>
            </a:pPr>
            <a:r>
              <a:rPr lang="en-US" sz="1800" dirty="0">
                <a:solidFill>
                  <a:schemeClr val="tx2"/>
                </a:solidFill>
                <a:latin typeface="Calibri" panose="020F0502020204030204" pitchFamily="34" charset="0"/>
                <a:ea typeface="Calibri" panose="020F0502020204030204" pitchFamily="34" charset="0"/>
              </a:rPr>
              <a:t>	‘Qualitative’ flexible assessment</a:t>
            </a:r>
          </a:p>
          <a:p>
            <a:pPr marL="0" marR="0">
              <a:spcBef>
                <a:spcPts val="0"/>
              </a:spcBef>
              <a:spcAft>
                <a:spcPts val="0"/>
              </a:spcAft>
            </a:pPr>
            <a:r>
              <a:rPr lang="en-US" sz="1800" dirty="0">
                <a:solidFill>
                  <a:schemeClr val="accent5">
                    <a:lumMod val="50000"/>
                  </a:schemeClr>
                </a:solidFill>
                <a:latin typeface="Calibri" panose="020F0502020204030204" pitchFamily="34" charset="0"/>
                <a:ea typeface="Calibri" panose="020F0502020204030204" pitchFamily="34" charset="0"/>
              </a:rPr>
              <a:t>To</a:t>
            </a:r>
          </a:p>
          <a:p>
            <a:pPr marL="0" marR="0">
              <a:spcBef>
                <a:spcPts val="0"/>
              </a:spcBef>
              <a:spcAft>
                <a:spcPts val="0"/>
              </a:spcAft>
            </a:pPr>
            <a:r>
              <a:rPr lang="en-US" sz="1800" dirty="0">
                <a:solidFill>
                  <a:schemeClr val="tx2"/>
                </a:solidFill>
                <a:latin typeface="Calibri" panose="020F0502020204030204" pitchFamily="34" charset="0"/>
                <a:ea typeface="Calibri" panose="020F0502020204030204" pitchFamily="34" charset="0"/>
              </a:rPr>
              <a:t>NPM with focus on</a:t>
            </a:r>
          </a:p>
          <a:p>
            <a:pPr marL="0" marR="0">
              <a:spcBef>
                <a:spcPts val="0"/>
              </a:spcBef>
              <a:spcAft>
                <a:spcPts val="0"/>
              </a:spcAft>
            </a:pPr>
            <a:r>
              <a:rPr lang="en-US" sz="1800" dirty="0">
                <a:solidFill>
                  <a:schemeClr val="tx2"/>
                </a:solidFill>
                <a:latin typeface="Calibri" panose="020F0502020204030204" pitchFamily="34" charset="0"/>
                <a:ea typeface="Calibri" panose="020F0502020204030204" pitchFamily="34" charset="0"/>
              </a:rPr>
              <a:t>	‘Quantitative’ assessment</a:t>
            </a:r>
          </a:p>
        </p:txBody>
      </p:sp>
      <p:sp>
        <p:nvSpPr>
          <p:cNvPr id="15" name="Freeform 14">
            <a:extLst>
              <a:ext uri="{FF2B5EF4-FFF2-40B4-BE49-F238E27FC236}">
                <a16:creationId xmlns:a16="http://schemas.microsoft.com/office/drawing/2014/main" id="{13F45130-8FAA-AE03-7CCF-291C4D5DDA22}"/>
              </a:ext>
            </a:extLst>
          </p:cNvPr>
          <p:cNvSpPr>
            <a:spLocks noChangeAspect="1"/>
          </p:cNvSpPr>
          <p:nvPr/>
        </p:nvSpPr>
        <p:spPr>
          <a:xfrm flipH="1">
            <a:off x="2331151" y="3418592"/>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17" name="Freeform 16">
            <a:extLst>
              <a:ext uri="{FF2B5EF4-FFF2-40B4-BE49-F238E27FC236}">
                <a16:creationId xmlns:a16="http://schemas.microsoft.com/office/drawing/2014/main" id="{9BD2A4CF-FE76-0E6C-47E5-66FD4AAC2D57}"/>
              </a:ext>
            </a:extLst>
          </p:cNvPr>
          <p:cNvSpPr>
            <a:spLocks noChangeAspect="1"/>
          </p:cNvSpPr>
          <p:nvPr/>
        </p:nvSpPr>
        <p:spPr>
          <a:xfrm flipH="1">
            <a:off x="2702548" y="2293816"/>
            <a:ext cx="192207" cy="192207"/>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grpSp>
        <p:nvGrpSpPr>
          <p:cNvPr id="5" name="Group 4">
            <a:extLst>
              <a:ext uri="{FF2B5EF4-FFF2-40B4-BE49-F238E27FC236}">
                <a16:creationId xmlns:a16="http://schemas.microsoft.com/office/drawing/2014/main" id="{482F93F8-0113-DD80-73E5-A816CAE5CC68}"/>
              </a:ext>
            </a:extLst>
          </p:cNvPr>
          <p:cNvGrpSpPr/>
          <p:nvPr/>
        </p:nvGrpSpPr>
        <p:grpSpPr>
          <a:xfrm>
            <a:off x="1328181" y="1338247"/>
            <a:ext cx="1710783" cy="1707522"/>
            <a:chOff x="7791737" y="1191149"/>
            <a:chExt cx="2478024" cy="2473299"/>
          </a:xfrm>
        </p:grpSpPr>
        <p:sp>
          <p:nvSpPr>
            <p:cNvPr id="6" name="Freeform 5">
              <a:extLst>
                <a:ext uri="{FF2B5EF4-FFF2-40B4-BE49-F238E27FC236}">
                  <a16:creationId xmlns:a16="http://schemas.microsoft.com/office/drawing/2014/main" id="{A7D5BB94-6C6C-32AD-BD1F-B79EE76C34F3}"/>
                </a:ext>
              </a:extLst>
            </p:cNvPr>
            <p:cNvSpPr>
              <a:spLocks/>
            </p:cNvSpPr>
            <p:nvPr/>
          </p:nvSpPr>
          <p:spPr>
            <a:xfrm>
              <a:off x="7791737" y="1191149"/>
              <a:ext cx="2478024" cy="2473299"/>
            </a:xfrm>
            <a:custGeom>
              <a:avLst/>
              <a:gdLst>
                <a:gd name="connsiteX0" fmla="*/ 1162981 w 2459618"/>
                <a:gd name="connsiteY0" fmla="*/ 0 h 2473299"/>
                <a:gd name="connsiteX1" fmla="*/ 1292021 w 2459618"/>
                <a:gd name="connsiteY1" fmla="*/ 0 h 2473299"/>
                <a:gd name="connsiteX2" fmla="*/ 1355616 w 2459618"/>
                <a:gd name="connsiteY2" fmla="*/ 248861 h 2473299"/>
                <a:gd name="connsiteX3" fmla="*/ 1431584 w 2459618"/>
                <a:gd name="connsiteY3" fmla="*/ 260455 h 2473299"/>
                <a:gd name="connsiteX4" fmla="*/ 1447881 w 2459618"/>
                <a:gd name="connsiteY4" fmla="*/ 265295 h 2473299"/>
                <a:gd name="connsiteX5" fmla="*/ 1590925 w 2459618"/>
                <a:gd name="connsiteY5" fmla="*/ 55873 h 2473299"/>
                <a:gd name="connsiteX6" fmla="*/ 1712183 w 2459618"/>
                <a:gd name="connsiteY6" fmla="*/ 100008 h 2473299"/>
                <a:gd name="connsiteX7" fmla="*/ 1686945 w 2459618"/>
                <a:gd name="connsiteY7" fmla="*/ 354421 h 2473299"/>
                <a:gd name="connsiteX8" fmla="*/ 1747456 w 2459618"/>
                <a:gd name="connsiteY8" fmla="*/ 384469 h 2473299"/>
                <a:gd name="connsiteX9" fmla="*/ 1766274 w 2459618"/>
                <a:gd name="connsiteY9" fmla="*/ 397595 h 2473299"/>
                <a:gd name="connsiteX10" fmla="*/ 1975753 w 2459618"/>
                <a:gd name="connsiteY10" fmla="*/ 247261 h 2473299"/>
                <a:gd name="connsiteX11" fmla="*/ 2074603 w 2459618"/>
                <a:gd name="connsiteY11" fmla="*/ 330206 h 2473299"/>
                <a:gd name="connsiteX12" fmla="*/ 1962860 w 2459618"/>
                <a:gd name="connsiteY12" fmla="*/ 562752 h 2473299"/>
                <a:gd name="connsiteX13" fmla="*/ 2022282 w 2459618"/>
                <a:gd name="connsiteY13" fmla="*/ 631770 h 2473299"/>
                <a:gd name="connsiteX14" fmla="*/ 2269476 w 2459618"/>
                <a:gd name="connsiteY14" fmla="*/ 562449 h 2473299"/>
                <a:gd name="connsiteX15" fmla="*/ 2333996 w 2459618"/>
                <a:gd name="connsiteY15" fmla="*/ 674201 h 2473299"/>
                <a:gd name="connsiteX16" fmla="*/ 2148398 w 2459618"/>
                <a:gd name="connsiteY16" fmla="*/ 855539 h 2473299"/>
                <a:gd name="connsiteX17" fmla="*/ 2173867 w 2459618"/>
                <a:gd name="connsiteY17" fmla="*/ 914171 h 2473299"/>
                <a:gd name="connsiteX18" fmla="*/ 2186075 w 2459618"/>
                <a:gd name="connsiteY18" fmla="*/ 962482 h 2473299"/>
                <a:gd name="connsiteX19" fmla="*/ 2443892 w 2459618"/>
                <a:gd name="connsiteY19" fmla="*/ 995669 h 2473299"/>
                <a:gd name="connsiteX20" fmla="*/ 2459618 w 2459618"/>
                <a:gd name="connsiteY20" fmla="*/ 1123747 h 2473299"/>
                <a:gd name="connsiteX21" fmla="*/ 2225432 w 2459618"/>
                <a:gd name="connsiteY21" fmla="*/ 1215216 h 2473299"/>
                <a:gd name="connsiteX22" fmla="*/ 2227205 w 2459618"/>
                <a:gd name="connsiteY22" fmla="*/ 1236649 h 2473299"/>
                <a:gd name="connsiteX23" fmla="*/ 2224763 w 2459618"/>
                <a:gd name="connsiteY23" fmla="*/ 1285015 h 2473299"/>
                <a:gd name="connsiteX24" fmla="*/ 2459266 w 2459618"/>
                <a:gd name="connsiteY24" fmla="*/ 1391069 h 2473299"/>
                <a:gd name="connsiteX25" fmla="*/ 2436858 w 2459618"/>
                <a:gd name="connsiteY25" fmla="*/ 1518148 h 2473299"/>
                <a:gd name="connsiteX26" fmla="*/ 2180722 w 2459618"/>
                <a:gd name="connsiteY26" fmla="*/ 1537563 h 2473299"/>
                <a:gd name="connsiteX27" fmla="*/ 2148900 w 2459618"/>
                <a:gd name="connsiteY27" fmla="*/ 1624508 h 2473299"/>
                <a:gd name="connsiteX28" fmla="*/ 2143487 w 2459618"/>
                <a:gd name="connsiteY28" fmla="*/ 1635081 h 2473299"/>
                <a:gd name="connsiteX29" fmla="*/ 2325831 w 2459618"/>
                <a:gd name="connsiteY29" fmla="*/ 1813240 h 2473299"/>
                <a:gd name="connsiteX30" fmla="*/ 2261311 w 2459618"/>
                <a:gd name="connsiteY30" fmla="*/ 1924992 h 2473299"/>
                <a:gd name="connsiteX31" fmla="*/ 2010846 w 2459618"/>
                <a:gd name="connsiteY31" fmla="*/ 1854753 h 2473299"/>
                <a:gd name="connsiteX32" fmla="*/ 1999667 w 2459618"/>
                <a:gd name="connsiteY32" fmla="*/ 1870476 h 2473299"/>
                <a:gd name="connsiteX33" fmla="*/ 1961045 w 2459618"/>
                <a:gd name="connsiteY33" fmla="*/ 1912466 h 2473299"/>
                <a:gd name="connsiteX34" fmla="*/ 2072593 w 2459618"/>
                <a:gd name="connsiteY34" fmla="*/ 2144605 h 2473299"/>
                <a:gd name="connsiteX35" fmla="*/ 1973743 w 2459618"/>
                <a:gd name="connsiteY35" fmla="*/ 2227550 h 2473299"/>
                <a:gd name="connsiteX36" fmla="*/ 1764753 w 2459618"/>
                <a:gd name="connsiteY36" fmla="*/ 2077568 h 2473299"/>
                <a:gd name="connsiteX37" fmla="*/ 1757688 w 2459618"/>
                <a:gd name="connsiteY37" fmla="*/ 2082528 h 2473299"/>
                <a:gd name="connsiteX38" fmla="*/ 1682781 w 2459618"/>
                <a:gd name="connsiteY38" fmla="*/ 2122471 h 2473299"/>
                <a:gd name="connsiteX39" fmla="*/ 1708217 w 2459618"/>
                <a:gd name="connsiteY39" fmla="*/ 2378887 h 2473299"/>
                <a:gd name="connsiteX40" fmla="*/ 1586959 w 2459618"/>
                <a:gd name="connsiteY40" fmla="*/ 2423021 h 2473299"/>
                <a:gd name="connsiteX41" fmla="*/ 1440421 w 2459618"/>
                <a:gd name="connsiteY41" fmla="*/ 2208484 h 2473299"/>
                <a:gd name="connsiteX42" fmla="*/ 1373224 w 2459618"/>
                <a:gd name="connsiteY42" fmla="*/ 2222981 h 2473299"/>
                <a:gd name="connsiteX43" fmla="*/ 1355670 w 2459618"/>
                <a:gd name="connsiteY43" fmla="*/ 2224226 h 2473299"/>
                <a:gd name="connsiteX44" fmla="*/ 1292021 w 2459618"/>
                <a:gd name="connsiteY44" fmla="*/ 2473299 h 2473299"/>
                <a:gd name="connsiteX45" fmla="*/ 1162981 w 2459618"/>
                <a:gd name="connsiteY45" fmla="*/ 2473299 h 2473299"/>
                <a:gd name="connsiteX46" fmla="*/ 1099121 w 2459618"/>
                <a:gd name="connsiteY46" fmla="*/ 2223400 h 2473299"/>
                <a:gd name="connsiteX47" fmla="*/ 1029950 w 2459618"/>
                <a:gd name="connsiteY47" fmla="*/ 2212843 h 2473299"/>
                <a:gd name="connsiteX48" fmla="*/ 1010571 w 2459618"/>
                <a:gd name="connsiteY48" fmla="*/ 2207088 h 2473299"/>
                <a:gd name="connsiteX49" fmla="*/ 865368 w 2459618"/>
                <a:gd name="connsiteY49" fmla="*/ 2419670 h 2473299"/>
                <a:gd name="connsiteX50" fmla="*/ 744110 w 2459618"/>
                <a:gd name="connsiteY50" fmla="*/ 2375536 h 2473299"/>
                <a:gd name="connsiteX51" fmla="*/ 769806 w 2459618"/>
                <a:gd name="connsiteY51" fmla="*/ 2116503 h 2473299"/>
                <a:gd name="connsiteX52" fmla="*/ 714077 w 2459618"/>
                <a:gd name="connsiteY52" fmla="*/ 2088830 h 2473299"/>
                <a:gd name="connsiteX53" fmla="*/ 694596 w 2459618"/>
                <a:gd name="connsiteY53" fmla="*/ 2075241 h 2473299"/>
                <a:gd name="connsiteX54" fmla="*/ 485289 w 2459618"/>
                <a:gd name="connsiteY54" fmla="*/ 2225451 h 2473299"/>
                <a:gd name="connsiteX55" fmla="*/ 386439 w 2459618"/>
                <a:gd name="connsiteY55" fmla="*/ 2142506 h 2473299"/>
                <a:gd name="connsiteX56" fmla="*/ 498177 w 2459618"/>
                <a:gd name="connsiteY56" fmla="*/ 1909970 h 2473299"/>
                <a:gd name="connsiteX57" fmla="*/ 439253 w 2459618"/>
                <a:gd name="connsiteY57" fmla="*/ 1841529 h 2473299"/>
                <a:gd name="connsiteX58" fmla="*/ 192057 w 2459618"/>
                <a:gd name="connsiteY58" fmla="*/ 1910850 h 2473299"/>
                <a:gd name="connsiteX59" fmla="*/ 127537 w 2459618"/>
                <a:gd name="connsiteY59" fmla="*/ 1799098 h 2473299"/>
                <a:gd name="connsiteX60" fmla="*/ 313136 w 2459618"/>
                <a:gd name="connsiteY60" fmla="*/ 1617760 h 2473299"/>
                <a:gd name="connsiteX61" fmla="*/ 287667 w 2459618"/>
                <a:gd name="connsiteY61" fmla="*/ 1559128 h 2473299"/>
                <a:gd name="connsiteX62" fmla="*/ 282245 w 2459618"/>
                <a:gd name="connsiteY62" fmla="*/ 1537672 h 2473299"/>
                <a:gd name="connsiteX63" fmla="*/ 24676 w 2459618"/>
                <a:gd name="connsiteY63" fmla="*/ 1518148 h 2473299"/>
                <a:gd name="connsiteX64" fmla="*/ 2268 w 2459618"/>
                <a:gd name="connsiteY64" fmla="*/ 1391069 h 2473299"/>
                <a:gd name="connsiteX65" fmla="*/ 238274 w 2459618"/>
                <a:gd name="connsiteY65" fmla="*/ 1284335 h 2473299"/>
                <a:gd name="connsiteX66" fmla="*/ 234329 w 2459618"/>
                <a:gd name="connsiteY66" fmla="*/ 1236649 h 2473299"/>
                <a:gd name="connsiteX67" fmla="*/ 235870 w 2459618"/>
                <a:gd name="connsiteY67" fmla="*/ 1201769 h 2473299"/>
                <a:gd name="connsiteX68" fmla="*/ 0 w 2459618"/>
                <a:gd name="connsiteY68" fmla="*/ 1095097 h 2473299"/>
                <a:gd name="connsiteX69" fmla="*/ 22408 w 2459618"/>
                <a:gd name="connsiteY69" fmla="*/ 968017 h 2473299"/>
                <a:gd name="connsiteX70" fmla="*/ 280086 w 2459618"/>
                <a:gd name="connsiteY70" fmla="*/ 948485 h 2473299"/>
                <a:gd name="connsiteX71" fmla="*/ 294792 w 2459618"/>
                <a:gd name="connsiteY71" fmla="*/ 894040 h 2473299"/>
                <a:gd name="connsiteX72" fmla="*/ 310816 w 2459618"/>
                <a:gd name="connsiteY72" fmla="*/ 857696 h 2473299"/>
                <a:gd name="connsiteX73" fmla="*/ 125904 w 2459618"/>
                <a:gd name="connsiteY73" fmla="*/ 677029 h 2473299"/>
                <a:gd name="connsiteX74" fmla="*/ 190424 w 2459618"/>
                <a:gd name="connsiteY74" fmla="*/ 565277 h 2473299"/>
                <a:gd name="connsiteX75" fmla="*/ 438731 w 2459618"/>
                <a:gd name="connsiteY75" fmla="*/ 634910 h 2473299"/>
                <a:gd name="connsiteX76" fmla="*/ 488364 w 2459618"/>
                <a:gd name="connsiteY76" fmla="*/ 572132 h 2473299"/>
                <a:gd name="connsiteX77" fmla="*/ 376431 w 2459618"/>
                <a:gd name="connsiteY77" fmla="*/ 339191 h 2473299"/>
                <a:gd name="connsiteX78" fmla="*/ 475281 w 2459618"/>
                <a:gd name="connsiteY78" fmla="*/ 256246 h 2473299"/>
                <a:gd name="connsiteX79" fmla="*/ 684657 w 2459618"/>
                <a:gd name="connsiteY79" fmla="*/ 406505 h 2473299"/>
                <a:gd name="connsiteX80" fmla="*/ 732177 w 2459618"/>
                <a:gd name="connsiteY80" fmla="*/ 373731 h 2473299"/>
                <a:gd name="connsiteX81" fmla="*/ 769711 w 2459618"/>
                <a:gd name="connsiteY81" fmla="*/ 355834 h 2473299"/>
                <a:gd name="connsiteX82" fmla="*/ 744110 w 2459618"/>
                <a:gd name="connsiteY82" fmla="*/ 97764 h 2473299"/>
                <a:gd name="connsiteX83" fmla="*/ 865368 w 2459618"/>
                <a:gd name="connsiteY83" fmla="*/ 53629 h 2473299"/>
                <a:gd name="connsiteX84" fmla="*/ 1010506 w 2459618"/>
                <a:gd name="connsiteY84" fmla="*/ 266116 h 2473299"/>
                <a:gd name="connsiteX85" fmla="*/ 1029950 w 2459618"/>
                <a:gd name="connsiteY85" fmla="*/ 260455 h 2473299"/>
                <a:gd name="connsiteX86" fmla="*/ 1099121 w 2459618"/>
                <a:gd name="connsiteY86" fmla="*/ 249898 h 247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459618" h="2473299">
                  <a:moveTo>
                    <a:pt x="1162981" y="0"/>
                  </a:moveTo>
                  <a:lnTo>
                    <a:pt x="1292021" y="0"/>
                  </a:lnTo>
                  <a:lnTo>
                    <a:pt x="1355616" y="248861"/>
                  </a:lnTo>
                  <a:lnTo>
                    <a:pt x="1431584" y="260455"/>
                  </a:lnTo>
                  <a:lnTo>
                    <a:pt x="1447881" y="265295"/>
                  </a:lnTo>
                  <a:lnTo>
                    <a:pt x="1590925" y="55873"/>
                  </a:lnTo>
                  <a:lnTo>
                    <a:pt x="1712183" y="100008"/>
                  </a:lnTo>
                  <a:lnTo>
                    <a:pt x="1686945" y="354421"/>
                  </a:lnTo>
                  <a:lnTo>
                    <a:pt x="1747456" y="384469"/>
                  </a:lnTo>
                  <a:lnTo>
                    <a:pt x="1766274" y="397595"/>
                  </a:lnTo>
                  <a:lnTo>
                    <a:pt x="1975753" y="247261"/>
                  </a:lnTo>
                  <a:lnTo>
                    <a:pt x="2074603" y="330206"/>
                  </a:lnTo>
                  <a:lnTo>
                    <a:pt x="1962860" y="562752"/>
                  </a:lnTo>
                  <a:lnTo>
                    <a:pt x="2022282" y="631770"/>
                  </a:lnTo>
                  <a:lnTo>
                    <a:pt x="2269476" y="562449"/>
                  </a:lnTo>
                  <a:lnTo>
                    <a:pt x="2333996" y="674201"/>
                  </a:lnTo>
                  <a:lnTo>
                    <a:pt x="2148398" y="855539"/>
                  </a:lnTo>
                  <a:lnTo>
                    <a:pt x="2173867" y="914171"/>
                  </a:lnTo>
                  <a:lnTo>
                    <a:pt x="2186075" y="962482"/>
                  </a:lnTo>
                  <a:lnTo>
                    <a:pt x="2443892" y="995669"/>
                  </a:lnTo>
                  <a:lnTo>
                    <a:pt x="2459618" y="1123747"/>
                  </a:lnTo>
                  <a:lnTo>
                    <a:pt x="2225432" y="1215216"/>
                  </a:lnTo>
                  <a:lnTo>
                    <a:pt x="2227205" y="1236649"/>
                  </a:lnTo>
                  <a:lnTo>
                    <a:pt x="2224763" y="1285015"/>
                  </a:lnTo>
                  <a:lnTo>
                    <a:pt x="2459266" y="1391069"/>
                  </a:lnTo>
                  <a:lnTo>
                    <a:pt x="2436858" y="1518148"/>
                  </a:lnTo>
                  <a:lnTo>
                    <a:pt x="2180722" y="1537563"/>
                  </a:lnTo>
                  <a:lnTo>
                    <a:pt x="2148900" y="1624508"/>
                  </a:lnTo>
                  <a:lnTo>
                    <a:pt x="2143487" y="1635081"/>
                  </a:lnTo>
                  <a:lnTo>
                    <a:pt x="2325831" y="1813240"/>
                  </a:lnTo>
                  <a:lnTo>
                    <a:pt x="2261311" y="1924992"/>
                  </a:lnTo>
                  <a:lnTo>
                    <a:pt x="2010846" y="1854753"/>
                  </a:lnTo>
                  <a:lnTo>
                    <a:pt x="1999667" y="1870476"/>
                  </a:lnTo>
                  <a:lnTo>
                    <a:pt x="1961045" y="1912466"/>
                  </a:lnTo>
                  <a:lnTo>
                    <a:pt x="2072593" y="2144605"/>
                  </a:lnTo>
                  <a:lnTo>
                    <a:pt x="1973743" y="2227550"/>
                  </a:lnTo>
                  <a:lnTo>
                    <a:pt x="1764753" y="2077568"/>
                  </a:lnTo>
                  <a:lnTo>
                    <a:pt x="1757688" y="2082528"/>
                  </a:lnTo>
                  <a:lnTo>
                    <a:pt x="1682781" y="2122471"/>
                  </a:lnTo>
                  <a:lnTo>
                    <a:pt x="1708217" y="2378887"/>
                  </a:lnTo>
                  <a:lnTo>
                    <a:pt x="1586959" y="2423021"/>
                  </a:lnTo>
                  <a:lnTo>
                    <a:pt x="1440421" y="2208484"/>
                  </a:lnTo>
                  <a:lnTo>
                    <a:pt x="1373224" y="2222981"/>
                  </a:lnTo>
                  <a:lnTo>
                    <a:pt x="1355670" y="2224226"/>
                  </a:lnTo>
                  <a:lnTo>
                    <a:pt x="1292021" y="2473299"/>
                  </a:lnTo>
                  <a:lnTo>
                    <a:pt x="1162981" y="2473299"/>
                  </a:lnTo>
                  <a:lnTo>
                    <a:pt x="1099121" y="2223400"/>
                  </a:lnTo>
                  <a:lnTo>
                    <a:pt x="1029950" y="2212843"/>
                  </a:lnTo>
                  <a:lnTo>
                    <a:pt x="1010571" y="2207088"/>
                  </a:lnTo>
                  <a:lnTo>
                    <a:pt x="865368" y="2419670"/>
                  </a:lnTo>
                  <a:lnTo>
                    <a:pt x="744110" y="2375536"/>
                  </a:lnTo>
                  <a:lnTo>
                    <a:pt x="769806" y="2116503"/>
                  </a:lnTo>
                  <a:lnTo>
                    <a:pt x="714077" y="2088830"/>
                  </a:lnTo>
                  <a:lnTo>
                    <a:pt x="694596" y="2075241"/>
                  </a:lnTo>
                  <a:lnTo>
                    <a:pt x="485289" y="2225451"/>
                  </a:lnTo>
                  <a:lnTo>
                    <a:pt x="386439" y="2142506"/>
                  </a:lnTo>
                  <a:lnTo>
                    <a:pt x="498177" y="1909970"/>
                  </a:lnTo>
                  <a:lnTo>
                    <a:pt x="439253" y="1841529"/>
                  </a:lnTo>
                  <a:lnTo>
                    <a:pt x="192057" y="1910850"/>
                  </a:lnTo>
                  <a:lnTo>
                    <a:pt x="127537" y="1799098"/>
                  </a:lnTo>
                  <a:lnTo>
                    <a:pt x="313136" y="1617760"/>
                  </a:lnTo>
                  <a:lnTo>
                    <a:pt x="287667" y="1559128"/>
                  </a:lnTo>
                  <a:lnTo>
                    <a:pt x="282245" y="1537672"/>
                  </a:lnTo>
                  <a:lnTo>
                    <a:pt x="24676" y="1518148"/>
                  </a:lnTo>
                  <a:lnTo>
                    <a:pt x="2268" y="1391069"/>
                  </a:lnTo>
                  <a:lnTo>
                    <a:pt x="238274" y="1284335"/>
                  </a:lnTo>
                  <a:lnTo>
                    <a:pt x="234329" y="1236649"/>
                  </a:lnTo>
                  <a:lnTo>
                    <a:pt x="235870" y="1201769"/>
                  </a:lnTo>
                  <a:lnTo>
                    <a:pt x="0" y="1095097"/>
                  </a:lnTo>
                  <a:lnTo>
                    <a:pt x="22408" y="968017"/>
                  </a:lnTo>
                  <a:lnTo>
                    <a:pt x="280086" y="948485"/>
                  </a:lnTo>
                  <a:lnTo>
                    <a:pt x="294792" y="894040"/>
                  </a:lnTo>
                  <a:lnTo>
                    <a:pt x="310816" y="857696"/>
                  </a:lnTo>
                  <a:lnTo>
                    <a:pt x="125904" y="677029"/>
                  </a:lnTo>
                  <a:lnTo>
                    <a:pt x="190424" y="565277"/>
                  </a:lnTo>
                  <a:lnTo>
                    <a:pt x="438731" y="634910"/>
                  </a:lnTo>
                  <a:lnTo>
                    <a:pt x="488364" y="572132"/>
                  </a:lnTo>
                  <a:lnTo>
                    <a:pt x="376431" y="339191"/>
                  </a:lnTo>
                  <a:lnTo>
                    <a:pt x="475281" y="256246"/>
                  </a:lnTo>
                  <a:lnTo>
                    <a:pt x="684657" y="406505"/>
                  </a:lnTo>
                  <a:lnTo>
                    <a:pt x="732177" y="373731"/>
                  </a:lnTo>
                  <a:lnTo>
                    <a:pt x="769711" y="355834"/>
                  </a:lnTo>
                  <a:lnTo>
                    <a:pt x="744110" y="97764"/>
                  </a:lnTo>
                  <a:lnTo>
                    <a:pt x="865368" y="53629"/>
                  </a:lnTo>
                  <a:lnTo>
                    <a:pt x="1010506" y="266116"/>
                  </a:lnTo>
                  <a:lnTo>
                    <a:pt x="1029950" y="260455"/>
                  </a:lnTo>
                  <a:lnTo>
                    <a:pt x="1099121" y="2498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7" name="Donut 6">
              <a:extLst>
                <a:ext uri="{FF2B5EF4-FFF2-40B4-BE49-F238E27FC236}">
                  <a16:creationId xmlns:a16="http://schemas.microsoft.com/office/drawing/2014/main" id="{4ACD6385-DCF5-1029-B018-F103E3F78FDF}"/>
                </a:ext>
              </a:extLst>
            </p:cNvPr>
            <p:cNvSpPr>
              <a:spLocks noChangeAspect="1"/>
            </p:cNvSpPr>
            <p:nvPr/>
          </p:nvSpPr>
          <p:spPr>
            <a:xfrm>
              <a:off x="8303801" y="1700850"/>
              <a:ext cx="1453896" cy="1453896"/>
            </a:xfrm>
            <a:prstGeom prst="donut">
              <a:avLst>
                <a:gd name="adj" fmla="val 59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solidFill>
                  <a:schemeClr val="tx1"/>
                </a:solidFill>
              </a:endParaRPr>
            </a:p>
          </p:txBody>
        </p:sp>
      </p:grpSp>
      <p:sp>
        <p:nvSpPr>
          <p:cNvPr id="11" name="Freeform 10">
            <a:extLst>
              <a:ext uri="{FF2B5EF4-FFF2-40B4-BE49-F238E27FC236}">
                <a16:creationId xmlns:a16="http://schemas.microsoft.com/office/drawing/2014/main" id="{A23ABB90-2E43-8092-A7D3-8B981A29BA13}"/>
              </a:ext>
            </a:extLst>
          </p:cNvPr>
          <p:cNvSpPr>
            <a:spLocks noChangeAspect="1"/>
          </p:cNvSpPr>
          <p:nvPr/>
        </p:nvSpPr>
        <p:spPr>
          <a:xfrm flipH="1">
            <a:off x="1487120" y="925204"/>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16" name="Freeform 15">
            <a:extLst>
              <a:ext uri="{FF2B5EF4-FFF2-40B4-BE49-F238E27FC236}">
                <a16:creationId xmlns:a16="http://schemas.microsoft.com/office/drawing/2014/main" id="{4F738036-56A4-FC8B-1158-217162478AC9}"/>
              </a:ext>
            </a:extLst>
          </p:cNvPr>
          <p:cNvSpPr>
            <a:spLocks noChangeAspect="1"/>
          </p:cNvSpPr>
          <p:nvPr/>
        </p:nvSpPr>
        <p:spPr>
          <a:xfrm flipH="1">
            <a:off x="563913" y="1672819"/>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sp>
        <p:nvSpPr>
          <p:cNvPr id="19" name="Freeform 18">
            <a:extLst>
              <a:ext uri="{FF2B5EF4-FFF2-40B4-BE49-F238E27FC236}">
                <a16:creationId xmlns:a16="http://schemas.microsoft.com/office/drawing/2014/main" id="{B24D6939-33F0-E9A8-7B59-17A5329D5C91}"/>
              </a:ext>
            </a:extLst>
          </p:cNvPr>
          <p:cNvSpPr>
            <a:spLocks noChangeAspect="1"/>
          </p:cNvSpPr>
          <p:nvPr/>
        </p:nvSpPr>
        <p:spPr>
          <a:xfrm flipH="1">
            <a:off x="1005514" y="3082667"/>
            <a:ext cx="326743" cy="326743"/>
          </a:xfrm>
          <a:custGeom>
            <a:avLst/>
            <a:gdLst>
              <a:gd name="connsiteX0" fmla="*/ 212598 w 1971297"/>
              <a:gd name="connsiteY0" fmla="*/ 1172544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98126 w 1971297"/>
              <a:gd name="connsiteY6" fmla="*/ 1096370 h 1970826"/>
              <a:gd name="connsiteX7" fmla="*/ 199057 w 1971297"/>
              <a:gd name="connsiteY7" fmla="*/ 1110557 h 1970826"/>
              <a:gd name="connsiteX8" fmla="*/ 200997 w 1971297"/>
              <a:gd name="connsiteY8" fmla="*/ 1119440 h 1970826"/>
              <a:gd name="connsiteX9" fmla="*/ 1658502 w 1971297"/>
              <a:gd name="connsiteY9" fmla="*/ 565633 h 1970826"/>
              <a:gd name="connsiteX10" fmla="*/ 1664864 w 1971297"/>
              <a:gd name="connsiteY10" fmla="*/ 574448 h 1970826"/>
              <a:gd name="connsiteX11" fmla="*/ 1664611 w 1971297"/>
              <a:gd name="connsiteY11" fmla="*/ 573966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0" fmla="*/ 217129 w 1971297"/>
              <a:gd name="connsiteY0" fmla="*/ 1192320 h 1970826"/>
              <a:gd name="connsiteX1" fmla="*/ 216493 w 1971297"/>
              <a:gd name="connsiteY1" fmla="*/ 1190375 h 1970826"/>
              <a:gd name="connsiteX2" fmla="*/ 217129 w 1971297"/>
              <a:gd name="connsiteY2" fmla="*/ 1192320 h 1970826"/>
              <a:gd name="connsiteX3" fmla="*/ 1773168 w 1971297"/>
              <a:gd name="connsiteY3" fmla="*/ 1096396 h 1970826"/>
              <a:gd name="connsiteX4" fmla="*/ 1771186 w 1971297"/>
              <a:gd name="connsiteY4" fmla="*/ 1112322 h 1970826"/>
              <a:gd name="connsiteX5" fmla="*/ 1772526 w 1971297"/>
              <a:gd name="connsiteY5" fmla="*/ 1106190 h 1970826"/>
              <a:gd name="connsiteX6" fmla="*/ 1773168 w 1971297"/>
              <a:gd name="connsiteY6" fmla="*/ 1096396 h 1970826"/>
              <a:gd name="connsiteX7" fmla="*/ 198126 w 1971297"/>
              <a:gd name="connsiteY7" fmla="*/ 1096370 h 1970826"/>
              <a:gd name="connsiteX8" fmla="*/ 199057 w 1971297"/>
              <a:gd name="connsiteY8" fmla="*/ 1110557 h 1970826"/>
              <a:gd name="connsiteX9" fmla="*/ 200997 w 1971297"/>
              <a:gd name="connsiteY9" fmla="*/ 1119440 h 1970826"/>
              <a:gd name="connsiteX10" fmla="*/ 198126 w 1971297"/>
              <a:gd name="connsiteY10" fmla="*/ 1096370 h 1970826"/>
              <a:gd name="connsiteX11" fmla="*/ 1658502 w 1971297"/>
              <a:gd name="connsiteY11" fmla="*/ 565633 h 1970826"/>
              <a:gd name="connsiteX12" fmla="*/ 1664864 w 1971297"/>
              <a:gd name="connsiteY12" fmla="*/ 574448 h 1970826"/>
              <a:gd name="connsiteX13" fmla="*/ 1664611 w 1971297"/>
              <a:gd name="connsiteY13" fmla="*/ 573966 h 1970826"/>
              <a:gd name="connsiteX14" fmla="*/ 1658502 w 1971297"/>
              <a:gd name="connsiteY14" fmla="*/ 565633 h 1970826"/>
              <a:gd name="connsiteX15" fmla="*/ 985649 w 1971297"/>
              <a:gd name="connsiteY15" fmla="*/ 323553 h 1970826"/>
              <a:gd name="connsiteX16" fmla="*/ 322581 w 1971297"/>
              <a:gd name="connsiteY16" fmla="*/ 986621 h 1970826"/>
              <a:gd name="connsiteX17" fmla="*/ 985649 w 1971297"/>
              <a:gd name="connsiteY17" fmla="*/ 1649689 h 1970826"/>
              <a:gd name="connsiteX18" fmla="*/ 1648717 w 1971297"/>
              <a:gd name="connsiteY18" fmla="*/ 986621 h 1970826"/>
              <a:gd name="connsiteX19" fmla="*/ 985649 w 1971297"/>
              <a:gd name="connsiteY19" fmla="*/ 323553 h 1970826"/>
              <a:gd name="connsiteX20" fmla="*/ 904928 w 1971297"/>
              <a:gd name="connsiteY20" fmla="*/ 0 h 1970826"/>
              <a:gd name="connsiteX21" fmla="*/ 1066369 w 1971297"/>
              <a:gd name="connsiteY21" fmla="*/ 0 h 1970826"/>
              <a:gd name="connsiteX22" fmla="*/ 1101456 w 1971297"/>
              <a:gd name="connsiteY22" fmla="*/ 199018 h 1970826"/>
              <a:gd name="connsiteX23" fmla="*/ 1149113 w 1971297"/>
              <a:gd name="connsiteY23" fmla="*/ 208521 h 1970826"/>
              <a:gd name="connsiteX24" fmla="*/ 1245734 w 1971297"/>
              <a:gd name="connsiteY24" fmla="*/ 36367 h 1970826"/>
              <a:gd name="connsiteX25" fmla="*/ 1396309 w 1971297"/>
              <a:gd name="connsiteY25" fmla="*/ 90716 h 1970826"/>
              <a:gd name="connsiteX26" fmla="*/ 1364293 w 1971297"/>
              <a:gd name="connsiteY26" fmla="*/ 287523 h 1970826"/>
              <a:gd name="connsiteX27" fmla="*/ 1403197 w 1971297"/>
              <a:gd name="connsiteY27" fmla="*/ 308843 h 1970826"/>
              <a:gd name="connsiteX28" fmla="*/ 1558001 w 1971297"/>
              <a:gd name="connsiteY28" fmla="*/ 178940 h 1970826"/>
              <a:gd name="connsiteX29" fmla="*/ 1681671 w 1971297"/>
              <a:gd name="connsiteY29" fmla="*/ 282712 h 1970826"/>
              <a:gd name="connsiteX30" fmla="*/ 1580623 w 1971297"/>
              <a:gd name="connsiteY30" fmla="*/ 457722 h 1970826"/>
              <a:gd name="connsiteX31" fmla="*/ 1610608 w 1971297"/>
              <a:gd name="connsiteY31" fmla="*/ 499270 h 1970826"/>
              <a:gd name="connsiteX32" fmla="*/ 1802874 w 1971297"/>
              <a:gd name="connsiteY32" fmla="*/ 433067 h 1970826"/>
              <a:gd name="connsiteX33" fmla="*/ 1881963 w 1971297"/>
              <a:gd name="connsiteY33" fmla="*/ 572248 h 1970826"/>
              <a:gd name="connsiteX34" fmla="*/ 1726590 w 1971297"/>
              <a:gd name="connsiteY34" fmla="*/ 698353 h 1970826"/>
              <a:gd name="connsiteX35" fmla="*/ 1741176 w 1971297"/>
              <a:gd name="connsiteY35" fmla="*/ 735808 h 1970826"/>
              <a:gd name="connsiteX36" fmla="*/ 1943264 w 1971297"/>
              <a:gd name="connsiteY36" fmla="*/ 735802 h 1970826"/>
              <a:gd name="connsiteX37" fmla="*/ 1971297 w 1971297"/>
              <a:gd name="connsiteY37" fmla="*/ 894790 h 1970826"/>
              <a:gd name="connsiteX38" fmla="*/ 1781396 w 1971297"/>
              <a:gd name="connsiteY38" fmla="*/ 963903 h 1970826"/>
              <a:gd name="connsiteX39" fmla="*/ 1780264 w 1971297"/>
              <a:gd name="connsiteY39" fmla="*/ 1014677 h 1970826"/>
              <a:gd name="connsiteX40" fmla="*/ 1969010 w 1971297"/>
              <a:gd name="connsiteY40" fmla="*/ 1087130 h 1970826"/>
              <a:gd name="connsiteX41" fmla="*/ 1940132 w 1971297"/>
              <a:gd name="connsiteY41" fmla="*/ 1244586 h 1970826"/>
              <a:gd name="connsiteX42" fmla="*/ 1738798 w 1971297"/>
              <a:gd name="connsiteY42" fmla="*/ 1241295 h 1970826"/>
              <a:gd name="connsiteX43" fmla="*/ 1725636 w 1971297"/>
              <a:gd name="connsiteY43" fmla="*/ 1280130 h 1970826"/>
              <a:gd name="connsiteX44" fmla="*/ 1880447 w 1971297"/>
              <a:gd name="connsiteY44" fmla="*/ 1410026 h 1970826"/>
              <a:gd name="connsiteX45" fmla="*/ 1799727 w 1971297"/>
              <a:gd name="connsiteY45" fmla="*/ 1549837 h 1970826"/>
              <a:gd name="connsiteX46" fmla="*/ 1609829 w 1971297"/>
              <a:gd name="connsiteY46" fmla="*/ 1480714 h 1970826"/>
              <a:gd name="connsiteX47" fmla="*/ 1579151 w 1971297"/>
              <a:gd name="connsiteY47" fmla="*/ 1512281 h 1970826"/>
              <a:gd name="connsiteX48" fmla="*/ 1677610 w 1971297"/>
              <a:gd name="connsiteY48" fmla="*/ 1689905 h 1970826"/>
              <a:gd name="connsiteX49" fmla="*/ 1554277 w 1971297"/>
              <a:gd name="connsiteY49" fmla="*/ 1791961 h 1970826"/>
              <a:gd name="connsiteX50" fmla="*/ 1402854 w 1971297"/>
              <a:gd name="connsiteY50" fmla="*/ 1660626 h 1970826"/>
              <a:gd name="connsiteX51" fmla="*/ 1363848 w 1971297"/>
              <a:gd name="connsiteY51" fmla="*/ 1687117 h 1970826"/>
              <a:gd name="connsiteX52" fmla="*/ 1398945 w 1971297"/>
              <a:gd name="connsiteY52" fmla="*/ 1886133 h 1970826"/>
              <a:gd name="connsiteX53" fmla="*/ 1247240 w 1971297"/>
              <a:gd name="connsiteY53" fmla="*/ 1941349 h 1970826"/>
              <a:gd name="connsiteX54" fmla="*/ 1146202 w 1971297"/>
              <a:gd name="connsiteY54" fmla="*/ 1766334 h 1970826"/>
              <a:gd name="connsiteX55" fmla="*/ 1100680 w 1971297"/>
              <a:gd name="connsiteY55" fmla="*/ 1773318 h 1970826"/>
              <a:gd name="connsiteX56" fmla="*/ 1062288 w 1971297"/>
              <a:gd name="connsiteY56" fmla="*/ 1970826 h 1970826"/>
              <a:gd name="connsiteX57" fmla="*/ 902210 w 1971297"/>
              <a:gd name="connsiteY57" fmla="*/ 1969728 h 1970826"/>
              <a:gd name="connsiteX58" fmla="*/ 870884 w 1971297"/>
              <a:gd name="connsiteY58" fmla="*/ 1773359 h 1970826"/>
              <a:gd name="connsiteX59" fmla="*/ 825096 w 1971297"/>
              <a:gd name="connsiteY59" fmla="*/ 1766334 h 1970826"/>
              <a:gd name="connsiteX60" fmla="*/ 724057 w 1971297"/>
              <a:gd name="connsiteY60" fmla="*/ 1941349 h 1970826"/>
              <a:gd name="connsiteX61" fmla="*/ 572352 w 1971297"/>
              <a:gd name="connsiteY61" fmla="*/ 1886133 h 1970826"/>
              <a:gd name="connsiteX62" fmla="*/ 607450 w 1971297"/>
              <a:gd name="connsiteY62" fmla="*/ 1687117 h 1970826"/>
              <a:gd name="connsiteX63" fmla="*/ 571181 w 1971297"/>
              <a:gd name="connsiteY63" fmla="*/ 1662485 h 1970826"/>
              <a:gd name="connsiteX64" fmla="*/ 421150 w 1971297"/>
              <a:gd name="connsiteY64" fmla="*/ 1792613 h 1970826"/>
              <a:gd name="connsiteX65" fmla="*/ 297817 w 1971297"/>
              <a:gd name="connsiteY65" fmla="*/ 1690557 h 1970826"/>
              <a:gd name="connsiteX66" fmla="*/ 395006 w 1971297"/>
              <a:gd name="connsiteY66" fmla="*/ 1515223 h 1970826"/>
              <a:gd name="connsiteX67" fmla="*/ 361468 w 1971297"/>
              <a:gd name="connsiteY67" fmla="*/ 1480715 h 1970826"/>
              <a:gd name="connsiteX68" fmla="*/ 171570 w 1971297"/>
              <a:gd name="connsiteY68" fmla="*/ 1549837 h 1970826"/>
              <a:gd name="connsiteX69" fmla="*/ 90850 w 1971297"/>
              <a:gd name="connsiteY69" fmla="*/ 1410026 h 1970826"/>
              <a:gd name="connsiteX70" fmla="*/ 245661 w 1971297"/>
              <a:gd name="connsiteY70" fmla="*/ 1280131 h 1970826"/>
              <a:gd name="connsiteX71" fmla="*/ 233972 w 1971297"/>
              <a:gd name="connsiteY71" fmla="*/ 1245643 h 1970826"/>
              <a:gd name="connsiteX72" fmla="*/ 31451 w 1971297"/>
              <a:gd name="connsiteY72" fmla="*/ 1248953 h 1970826"/>
              <a:gd name="connsiteX73" fmla="*/ 2573 w 1971297"/>
              <a:gd name="connsiteY73" fmla="*/ 1091497 h 1970826"/>
              <a:gd name="connsiteX74" fmla="*/ 191133 w 1971297"/>
              <a:gd name="connsiteY74" fmla="*/ 1019115 h 1970826"/>
              <a:gd name="connsiteX75" fmla="*/ 189902 w 1971297"/>
              <a:gd name="connsiteY75" fmla="*/ 963904 h 1970826"/>
              <a:gd name="connsiteX76" fmla="*/ 0 w 1971297"/>
              <a:gd name="connsiteY76" fmla="*/ 894790 h 1970826"/>
              <a:gd name="connsiteX77" fmla="*/ 28034 w 1971297"/>
              <a:gd name="connsiteY77" fmla="*/ 735802 h 1970826"/>
              <a:gd name="connsiteX78" fmla="*/ 230121 w 1971297"/>
              <a:gd name="connsiteY78" fmla="*/ 735808 h 1970826"/>
              <a:gd name="connsiteX79" fmla="*/ 240919 w 1971297"/>
              <a:gd name="connsiteY79" fmla="*/ 708079 h 1970826"/>
              <a:gd name="connsiteX80" fmla="*/ 84936 w 1971297"/>
              <a:gd name="connsiteY80" fmla="*/ 585933 h 1970826"/>
              <a:gd name="connsiteX81" fmla="*/ 161584 w 1971297"/>
              <a:gd name="connsiteY81" fmla="*/ 445393 h 1970826"/>
              <a:gd name="connsiteX82" fmla="*/ 354366 w 1971297"/>
              <a:gd name="connsiteY82" fmla="*/ 508031 h 1970826"/>
              <a:gd name="connsiteX83" fmla="*/ 390674 w 1971297"/>
              <a:gd name="connsiteY83" fmla="*/ 457722 h 1970826"/>
              <a:gd name="connsiteX84" fmla="*/ 289626 w 1971297"/>
              <a:gd name="connsiteY84" fmla="*/ 282712 h 1970826"/>
              <a:gd name="connsiteX85" fmla="*/ 413297 w 1971297"/>
              <a:gd name="connsiteY85" fmla="*/ 178940 h 1970826"/>
              <a:gd name="connsiteX86" fmla="*/ 568101 w 1971297"/>
              <a:gd name="connsiteY86" fmla="*/ 308843 h 1970826"/>
              <a:gd name="connsiteX87" fmla="*/ 611018 w 1971297"/>
              <a:gd name="connsiteY87" fmla="*/ 285324 h 1970826"/>
              <a:gd name="connsiteX88" fmla="*/ 576674 w 1971297"/>
              <a:gd name="connsiteY88" fmla="*/ 89277 h 1970826"/>
              <a:gd name="connsiteX89" fmla="*/ 727674 w 1971297"/>
              <a:gd name="connsiteY89" fmla="*/ 36123 h 1970826"/>
              <a:gd name="connsiteX90" fmla="*/ 826689 w 1971297"/>
              <a:gd name="connsiteY90" fmla="*/ 207623 h 1970826"/>
              <a:gd name="connsiteX91" fmla="*/ 869841 w 1971297"/>
              <a:gd name="connsiteY91" fmla="*/ 199018 h 1970826"/>
              <a:gd name="connsiteX92" fmla="*/ 904928 w 1971297"/>
              <a:gd name="connsiteY92" fmla="*/ 0 h 1970826"/>
              <a:gd name="connsiteX0" fmla="*/ 1773168 w 1971297"/>
              <a:gd name="connsiteY0" fmla="*/ 1096396 h 1970826"/>
              <a:gd name="connsiteX1" fmla="*/ 1771186 w 1971297"/>
              <a:gd name="connsiteY1" fmla="*/ 1112322 h 1970826"/>
              <a:gd name="connsiteX2" fmla="*/ 1772526 w 1971297"/>
              <a:gd name="connsiteY2" fmla="*/ 1106190 h 1970826"/>
              <a:gd name="connsiteX3" fmla="*/ 1773168 w 1971297"/>
              <a:gd name="connsiteY3" fmla="*/ 1096396 h 1970826"/>
              <a:gd name="connsiteX4" fmla="*/ 198126 w 1971297"/>
              <a:gd name="connsiteY4" fmla="*/ 1096370 h 1970826"/>
              <a:gd name="connsiteX5" fmla="*/ 199057 w 1971297"/>
              <a:gd name="connsiteY5" fmla="*/ 1110557 h 1970826"/>
              <a:gd name="connsiteX6" fmla="*/ 200997 w 1971297"/>
              <a:gd name="connsiteY6" fmla="*/ 1119440 h 1970826"/>
              <a:gd name="connsiteX7" fmla="*/ 198126 w 1971297"/>
              <a:gd name="connsiteY7" fmla="*/ 1096370 h 1970826"/>
              <a:gd name="connsiteX8" fmla="*/ 1658502 w 1971297"/>
              <a:gd name="connsiteY8" fmla="*/ 565633 h 1970826"/>
              <a:gd name="connsiteX9" fmla="*/ 1664864 w 1971297"/>
              <a:gd name="connsiteY9" fmla="*/ 574448 h 1970826"/>
              <a:gd name="connsiteX10" fmla="*/ 1664611 w 1971297"/>
              <a:gd name="connsiteY10" fmla="*/ 573966 h 1970826"/>
              <a:gd name="connsiteX11" fmla="*/ 1658502 w 1971297"/>
              <a:gd name="connsiteY11" fmla="*/ 565633 h 1970826"/>
              <a:gd name="connsiteX12" fmla="*/ 985649 w 1971297"/>
              <a:gd name="connsiteY12" fmla="*/ 323553 h 1970826"/>
              <a:gd name="connsiteX13" fmla="*/ 322581 w 1971297"/>
              <a:gd name="connsiteY13" fmla="*/ 986621 h 1970826"/>
              <a:gd name="connsiteX14" fmla="*/ 985649 w 1971297"/>
              <a:gd name="connsiteY14" fmla="*/ 1649689 h 1970826"/>
              <a:gd name="connsiteX15" fmla="*/ 1648717 w 1971297"/>
              <a:gd name="connsiteY15" fmla="*/ 986621 h 1970826"/>
              <a:gd name="connsiteX16" fmla="*/ 985649 w 1971297"/>
              <a:gd name="connsiteY16" fmla="*/ 323553 h 1970826"/>
              <a:gd name="connsiteX17" fmla="*/ 904928 w 1971297"/>
              <a:gd name="connsiteY17" fmla="*/ 0 h 1970826"/>
              <a:gd name="connsiteX18" fmla="*/ 1066369 w 1971297"/>
              <a:gd name="connsiteY18" fmla="*/ 0 h 1970826"/>
              <a:gd name="connsiteX19" fmla="*/ 1101456 w 1971297"/>
              <a:gd name="connsiteY19" fmla="*/ 199018 h 1970826"/>
              <a:gd name="connsiteX20" fmla="*/ 1149113 w 1971297"/>
              <a:gd name="connsiteY20" fmla="*/ 208521 h 1970826"/>
              <a:gd name="connsiteX21" fmla="*/ 1245734 w 1971297"/>
              <a:gd name="connsiteY21" fmla="*/ 36367 h 1970826"/>
              <a:gd name="connsiteX22" fmla="*/ 1396309 w 1971297"/>
              <a:gd name="connsiteY22" fmla="*/ 90716 h 1970826"/>
              <a:gd name="connsiteX23" fmla="*/ 1364293 w 1971297"/>
              <a:gd name="connsiteY23" fmla="*/ 287523 h 1970826"/>
              <a:gd name="connsiteX24" fmla="*/ 1403197 w 1971297"/>
              <a:gd name="connsiteY24" fmla="*/ 308843 h 1970826"/>
              <a:gd name="connsiteX25" fmla="*/ 1558001 w 1971297"/>
              <a:gd name="connsiteY25" fmla="*/ 178940 h 1970826"/>
              <a:gd name="connsiteX26" fmla="*/ 1681671 w 1971297"/>
              <a:gd name="connsiteY26" fmla="*/ 282712 h 1970826"/>
              <a:gd name="connsiteX27" fmla="*/ 1580623 w 1971297"/>
              <a:gd name="connsiteY27" fmla="*/ 457722 h 1970826"/>
              <a:gd name="connsiteX28" fmla="*/ 1610608 w 1971297"/>
              <a:gd name="connsiteY28" fmla="*/ 499270 h 1970826"/>
              <a:gd name="connsiteX29" fmla="*/ 1802874 w 1971297"/>
              <a:gd name="connsiteY29" fmla="*/ 433067 h 1970826"/>
              <a:gd name="connsiteX30" fmla="*/ 1881963 w 1971297"/>
              <a:gd name="connsiteY30" fmla="*/ 572248 h 1970826"/>
              <a:gd name="connsiteX31" fmla="*/ 1726590 w 1971297"/>
              <a:gd name="connsiteY31" fmla="*/ 698353 h 1970826"/>
              <a:gd name="connsiteX32" fmla="*/ 1741176 w 1971297"/>
              <a:gd name="connsiteY32" fmla="*/ 735808 h 1970826"/>
              <a:gd name="connsiteX33" fmla="*/ 1943264 w 1971297"/>
              <a:gd name="connsiteY33" fmla="*/ 735802 h 1970826"/>
              <a:gd name="connsiteX34" fmla="*/ 1971297 w 1971297"/>
              <a:gd name="connsiteY34" fmla="*/ 894790 h 1970826"/>
              <a:gd name="connsiteX35" fmla="*/ 1781396 w 1971297"/>
              <a:gd name="connsiteY35" fmla="*/ 963903 h 1970826"/>
              <a:gd name="connsiteX36" fmla="*/ 1780264 w 1971297"/>
              <a:gd name="connsiteY36" fmla="*/ 1014677 h 1970826"/>
              <a:gd name="connsiteX37" fmla="*/ 1969010 w 1971297"/>
              <a:gd name="connsiteY37" fmla="*/ 1087130 h 1970826"/>
              <a:gd name="connsiteX38" fmla="*/ 1940132 w 1971297"/>
              <a:gd name="connsiteY38" fmla="*/ 1244586 h 1970826"/>
              <a:gd name="connsiteX39" fmla="*/ 1738798 w 1971297"/>
              <a:gd name="connsiteY39" fmla="*/ 1241295 h 1970826"/>
              <a:gd name="connsiteX40" fmla="*/ 1725636 w 1971297"/>
              <a:gd name="connsiteY40" fmla="*/ 1280130 h 1970826"/>
              <a:gd name="connsiteX41" fmla="*/ 1880447 w 1971297"/>
              <a:gd name="connsiteY41" fmla="*/ 1410026 h 1970826"/>
              <a:gd name="connsiteX42" fmla="*/ 1799727 w 1971297"/>
              <a:gd name="connsiteY42" fmla="*/ 1549837 h 1970826"/>
              <a:gd name="connsiteX43" fmla="*/ 1609829 w 1971297"/>
              <a:gd name="connsiteY43" fmla="*/ 1480714 h 1970826"/>
              <a:gd name="connsiteX44" fmla="*/ 1579151 w 1971297"/>
              <a:gd name="connsiteY44" fmla="*/ 1512281 h 1970826"/>
              <a:gd name="connsiteX45" fmla="*/ 1677610 w 1971297"/>
              <a:gd name="connsiteY45" fmla="*/ 1689905 h 1970826"/>
              <a:gd name="connsiteX46" fmla="*/ 1554277 w 1971297"/>
              <a:gd name="connsiteY46" fmla="*/ 1791961 h 1970826"/>
              <a:gd name="connsiteX47" fmla="*/ 1402854 w 1971297"/>
              <a:gd name="connsiteY47" fmla="*/ 1660626 h 1970826"/>
              <a:gd name="connsiteX48" fmla="*/ 1363848 w 1971297"/>
              <a:gd name="connsiteY48" fmla="*/ 1687117 h 1970826"/>
              <a:gd name="connsiteX49" fmla="*/ 1398945 w 1971297"/>
              <a:gd name="connsiteY49" fmla="*/ 1886133 h 1970826"/>
              <a:gd name="connsiteX50" fmla="*/ 1247240 w 1971297"/>
              <a:gd name="connsiteY50" fmla="*/ 1941349 h 1970826"/>
              <a:gd name="connsiteX51" fmla="*/ 1146202 w 1971297"/>
              <a:gd name="connsiteY51" fmla="*/ 1766334 h 1970826"/>
              <a:gd name="connsiteX52" fmla="*/ 1100680 w 1971297"/>
              <a:gd name="connsiteY52" fmla="*/ 1773318 h 1970826"/>
              <a:gd name="connsiteX53" fmla="*/ 1062288 w 1971297"/>
              <a:gd name="connsiteY53" fmla="*/ 1970826 h 1970826"/>
              <a:gd name="connsiteX54" fmla="*/ 902210 w 1971297"/>
              <a:gd name="connsiteY54" fmla="*/ 1969728 h 1970826"/>
              <a:gd name="connsiteX55" fmla="*/ 870884 w 1971297"/>
              <a:gd name="connsiteY55" fmla="*/ 1773359 h 1970826"/>
              <a:gd name="connsiteX56" fmla="*/ 825096 w 1971297"/>
              <a:gd name="connsiteY56" fmla="*/ 1766334 h 1970826"/>
              <a:gd name="connsiteX57" fmla="*/ 724057 w 1971297"/>
              <a:gd name="connsiteY57" fmla="*/ 1941349 h 1970826"/>
              <a:gd name="connsiteX58" fmla="*/ 572352 w 1971297"/>
              <a:gd name="connsiteY58" fmla="*/ 1886133 h 1970826"/>
              <a:gd name="connsiteX59" fmla="*/ 607450 w 1971297"/>
              <a:gd name="connsiteY59" fmla="*/ 1687117 h 1970826"/>
              <a:gd name="connsiteX60" fmla="*/ 571181 w 1971297"/>
              <a:gd name="connsiteY60" fmla="*/ 1662485 h 1970826"/>
              <a:gd name="connsiteX61" fmla="*/ 421150 w 1971297"/>
              <a:gd name="connsiteY61" fmla="*/ 1792613 h 1970826"/>
              <a:gd name="connsiteX62" fmla="*/ 297817 w 1971297"/>
              <a:gd name="connsiteY62" fmla="*/ 1690557 h 1970826"/>
              <a:gd name="connsiteX63" fmla="*/ 395006 w 1971297"/>
              <a:gd name="connsiteY63" fmla="*/ 1515223 h 1970826"/>
              <a:gd name="connsiteX64" fmla="*/ 361468 w 1971297"/>
              <a:gd name="connsiteY64" fmla="*/ 1480715 h 1970826"/>
              <a:gd name="connsiteX65" fmla="*/ 171570 w 1971297"/>
              <a:gd name="connsiteY65" fmla="*/ 1549837 h 1970826"/>
              <a:gd name="connsiteX66" fmla="*/ 90850 w 1971297"/>
              <a:gd name="connsiteY66" fmla="*/ 1410026 h 1970826"/>
              <a:gd name="connsiteX67" fmla="*/ 245661 w 1971297"/>
              <a:gd name="connsiteY67" fmla="*/ 1280131 h 1970826"/>
              <a:gd name="connsiteX68" fmla="*/ 233972 w 1971297"/>
              <a:gd name="connsiteY68" fmla="*/ 1245643 h 1970826"/>
              <a:gd name="connsiteX69" fmla="*/ 31451 w 1971297"/>
              <a:gd name="connsiteY69" fmla="*/ 1248953 h 1970826"/>
              <a:gd name="connsiteX70" fmla="*/ 2573 w 1971297"/>
              <a:gd name="connsiteY70" fmla="*/ 1091497 h 1970826"/>
              <a:gd name="connsiteX71" fmla="*/ 191133 w 1971297"/>
              <a:gd name="connsiteY71" fmla="*/ 1019115 h 1970826"/>
              <a:gd name="connsiteX72" fmla="*/ 189902 w 1971297"/>
              <a:gd name="connsiteY72" fmla="*/ 963904 h 1970826"/>
              <a:gd name="connsiteX73" fmla="*/ 0 w 1971297"/>
              <a:gd name="connsiteY73" fmla="*/ 894790 h 1970826"/>
              <a:gd name="connsiteX74" fmla="*/ 28034 w 1971297"/>
              <a:gd name="connsiteY74" fmla="*/ 735802 h 1970826"/>
              <a:gd name="connsiteX75" fmla="*/ 230121 w 1971297"/>
              <a:gd name="connsiteY75" fmla="*/ 735808 h 1970826"/>
              <a:gd name="connsiteX76" fmla="*/ 240919 w 1971297"/>
              <a:gd name="connsiteY76" fmla="*/ 708079 h 1970826"/>
              <a:gd name="connsiteX77" fmla="*/ 84936 w 1971297"/>
              <a:gd name="connsiteY77" fmla="*/ 585933 h 1970826"/>
              <a:gd name="connsiteX78" fmla="*/ 161584 w 1971297"/>
              <a:gd name="connsiteY78" fmla="*/ 445393 h 1970826"/>
              <a:gd name="connsiteX79" fmla="*/ 354366 w 1971297"/>
              <a:gd name="connsiteY79" fmla="*/ 508031 h 1970826"/>
              <a:gd name="connsiteX80" fmla="*/ 390674 w 1971297"/>
              <a:gd name="connsiteY80" fmla="*/ 457722 h 1970826"/>
              <a:gd name="connsiteX81" fmla="*/ 289626 w 1971297"/>
              <a:gd name="connsiteY81" fmla="*/ 282712 h 1970826"/>
              <a:gd name="connsiteX82" fmla="*/ 413297 w 1971297"/>
              <a:gd name="connsiteY82" fmla="*/ 178940 h 1970826"/>
              <a:gd name="connsiteX83" fmla="*/ 568101 w 1971297"/>
              <a:gd name="connsiteY83" fmla="*/ 308843 h 1970826"/>
              <a:gd name="connsiteX84" fmla="*/ 611018 w 1971297"/>
              <a:gd name="connsiteY84" fmla="*/ 285324 h 1970826"/>
              <a:gd name="connsiteX85" fmla="*/ 576674 w 1971297"/>
              <a:gd name="connsiteY85" fmla="*/ 89277 h 1970826"/>
              <a:gd name="connsiteX86" fmla="*/ 727674 w 1971297"/>
              <a:gd name="connsiteY86" fmla="*/ 36123 h 1970826"/>
              <a:gd name="connsiteX87" fmla="*/ 826689 w 1971297"/>
              <a:gd name="connsiteY87" fmla="*/ 207623 h 1970826"/>
              <a:gd name="connsiteX88" fmla="*/ 869841 w 1971297"/>
              <a:gd name="connsiteY88" fmla="*/ 199018 h 1970826"/>
              <a:gd name="connsiteX89" fmla="*/ 904928 w 1971297"/>
              <a:gd name="connsiteY89" fmla="*/ 0 h 1970826"/>
              <a:gd name="connsiteX0" fmla="*/ 1772526 w 1971297"/>
              <a:gd name="connsiteY0" fmla="*/ 1106190 h 1970826"/>
              <a:gd name="connsiteX1" fmla="*/ 1771186 w 1971297"/>
              <a:gd name="connsiteY1" fmla="*/ 1112322 h 1970826"/>
              <a:gd name="connsiteX2" fmla="*/ 1772526 w 1971297"/>
              <a:gd name="connsiteY2" fmla="*/ 1106190 h 1970826"/>
              <a:gd name="connsiteX3" fmla="*/ 198126 w 1971297"/>
              <a:gd name="connsiteY3" fmla="*/ 1096370 h 1970826"/>
              <a:gd name="connsiteX4" fmla="*/ 199057 w 1971297"/>
              <a:gd name="connsiteY4" fmla="*/ 1110557 h 1970826"/>
              <a:gd name="connsiteX5" fmla="*/ 200997 w 1971297"/>
              <a:gd name="connsiteY5" fmla="*/ 1119440 h 1970826"/>
              <a:gd name="connsiteX6" fmla="*/ 198126 w 1971297"/>
              <a:gd name="connsiteY6" fmla="*/ 1096370 h 1970826"/>
              <a:gd name="connsiteX7" fmla="*/ 1658502 w 1971297"/>
              <a:gd name="connsiteY7" fmla="*/ 565633 h 1970826"/>
              <a:gd name="connsiteX8" fmla="*/ 1664864 w 1971297"/>
              <a:gd name="connsiteY8" fmla="*/ 574448 h 1970826"/>
              <a:gd name="connsiteX9" fmla="*/ 1664611 w 1971297"/>
              <a:gd name="connsiteY9" fmla="*/ 573966 h 1970826"/>
              <a:gd name="connsiteX10" fmla="*/ 1658502 w 1971297"/>
              <a:gd name="connsiteY10" fmla="*/ 565633 h 1970826"/>
              <a:gd name="connsiteX11" fmla="*/ 985649 w 1971297"/>
              <a:gd name="connsiteY11" fmla="*/ 323553 h 1970826"/>
              <a:gd name="connsiteX12" fmla="*/ 322581 w 1971297"/>
              <a:gd name="connsiteY12" fmla="*/ 986621 h 1970826"/>
              <a:gd name="connsiteX13" fmla="*/ 985649 w 1971297"/>
              <a:gd name="connsiteY13" fmla="*/ 1649689 h 1970826"/>
              <a:gd name="connsiteX14" fmla="*/ 1648717 w 1971297"/>
              <a:gd name="connsiteY14" fmla="*/ 986621 h 1970826"/>
              <a:gd name="connsiteX15" fmla="*/ 985649 w 1971297"/>
              <a:gd name="connsiteY15" fmla="*/ 323553 h 1970826"/>
              <a:gd name="connsiteX16" fmla="*/ 904928 w 1971297"/>
              <a:gd name="connsiteY16" fmla="*/ 0 h 1970826"/>
              <a:gd name="connsiteX17" fmla="*/ 1066369 w 1971297"/>
              <a:gd name="connsiteY17" fmla="*/ 0 h 1970826"/>
              <a:gd name="connsiteX18" fmla="*/ 1101456 w 1971297"/>
              <a:gd name="connsiteY18" fmla="*/ 199018 h 1970826"/>
              <a:gd name="connsiteX19" fmla="*/ 1149113 w 1971297"/>
              <a:gd name="connsiteY19" fmla="*/ 208521 h 1970826"/>
              <a:gd name="connsiteX20" fmla="*/ 1245734 w 1971297"/>
              <a:gd name="connsiteY20" fmla="*/ 36367 h 1970826"/>
              <a:gd name="connsiteX21" fmla="*/ 1396309 w 1971297"/>
              <a:gd name="connsiteY21" fmla="*/ 90716 h 1970826"/>
              <a:gd name="connsiteX22" fmla="*/ 1364293 w 1971297"/>
              <a:gd name="connsiteY22" fmla="*/ 287523 h 1970826"/>
              <a:gd name="connsiteX23" fmla="*/ 1403197 w 1971297"/>
              <a:gd name="connsiteY23" fmla="*/ 308843 h 1970826"/>
              <a:gd name="connsiteX24" fmla="*/ 1558001 w 1971297"/>
              <a:gd name="connsiteY24" fmla="*/ 178940 h 1970826"/>
              <a:gd name="connsiteX25" fmla="*/ 1681671 w 1971297"/>
              <a:gd name="connsiteY25" fmla="*/ 282712 h 1970826"/>
              <a:gd name="connsiteX26" fmla="*/ 1580623 w 1971297"/>
              <a:gd name="connsiteY26" fmla="*/ 457722 h 1970826"/>
              <a:gd name="connsiteX27" fmla="*/ 1610608 w 1971297"/>
              <a:gd name="connsiteY27" fmla="*/ 499270 h 1970826"/>
              <a:gd name="connsiteX28" fmla="*/ 1802874 w 1971297"/>
              <a:gd name="connsiteY28" fmla="*/ 433067 h 1970826"/>
              <a:gd name="connsiteX29" fmla="*/ 1881963 w 1971297"/>
              <a:gd name="connsiteY29" fmla="*/ 572248 h 1970826"/>
              <a:gd name="connsiteX30" fmla="*/ 1726590 w 1971297"/>
              <a:gd name="connsiteY30" fmla="*/ 698353 h 1970826"/>
              <a:gd name="connsiteX31" fmla="*/ 1741176 w 1971297"/>
              <a:gd name="connsiteY31" fmla="*/ 735808 h 1970826"/>
              <a:gd name="connsiteX32" fmla="*/ 1943264 w 1971297"/>
              <a:gd name="connsiteY32" fmla="*/ 735802 h 1970826"/>
              <a:gd name="connsiteX33" fmla="*/ 1971297 w 1971297"/>
              <a:gd name="connsiteY33" fmla="*/ 894790 h 1970826"/>
              <a:gd name="connsiteX34" fmla="*/ 1781396 w 1971297"/>
              <a:gd name="connsiteY34" fmla="*/ 963903 h 1970826"/>
              <a:gd name="connsiteX35" fmla="*/ 1780264 w 1971297"/>
              <a:gd name="connsiteY35" fmla="*/ 1014677 h 1970826"/>
              <a:gd name="connsiteX36" fmla="*/ 1969010 w 1971297"/>
              <a:gd name="connsiteY36" fmla="*/ 1087130 h 1970826"/>
              <a:gd name="connsiteX37" fmla="*/ 1940132 w 1971297"/>
              <a:gd name="connsiteY37" fmla="*/ 1244586 h 1970826"/>
              <a:gd name="connsiteX38" fmla="*/ 1738798 w 1971297"/>
              <a:gd name="connsiteY38" fmla="*/ 1241295 h 1970826"/>
              <a:gd name="connsiteX39" fmla="*/ 1725636 w 1971297"/>
              <a:gd name="connsiteY39" fmla="*/ 1280130 h 1970826"/>
              <a:gd name="connsiteX40" fmla="*/ 1880447 w 1971297"/>
              <a:gd name="connsiteY40" fmla="*/ 1410026 h 1970826"/>
              <a:gd name="connsiteX41" fmla="*/ 1799727 w 1971297"/>
              <a:gd name="connsiteY41" fmla="*/ 1549837 h 1970826"/>
              <a:gd name="connsiteX42" fmla="*/ 1609829 w 1971297"/>
              <a:gd name="connsiteY42" fmla="*/ 1480714 h 1970826"/>
              <a:gd name="connsiteX43" fmla="*/ 1579151 w 1971297"/>
              <a:gd name="connsiteY43" fmla="*/ 1512281 h 1970826"/>
              <a:gd name="connsiteX44" fmla="*/ 1677610 w 1971297"/>
              <a:gd name="connsiteY44" fmla="*/ 1689905 h 1970826"/>
              <a:gd name="connsiteX45" fmla="*/ 1554277 w 1971297"/>
              <a:gd name="connsiteY45" fmla="*/ 1791961 h 1970826"/>
              <a:gd name="connsiteX46" fmla="*/ 1402854 w 1971297"/>
              <a:gd name="connsiteY46" fmla="*/ 1660626 h 1970826"/>
              <a:gd name="connsiteX47" fmla="*/ 1363848 w 1971297"/>
              <a:gd name="connsiteY47" fmla="*/ 1687117 h 1970826"/>
              <a:gd name="connsiteX48" fmla="*/ 1398945 w 1971297"/>
              <a:gd name="connsiteY48" fmla="*/ 1886133 h 1970826"/>
              <a:gd name="connsiteX49" fmla="*/ 1247240 w 1971297"/>
              <a:gd name="connsiteY49" fmla="*/ 1941349 h 1970826"/>
              <a:gd name="connsiteX50" fmla="*/ 1146202 w 1971297"/>
              <a:gd name="connsiteY50" fmla="*/ 1766334 h 1970826"/>
              <a:gd name="connsiteX51" fmla="*/ 1100680 w 1971297"/>
              <a:gd name="connsiteY51" fmla="*/ 1773318 h 1970826"/>
              <a:gd name="connsiteX52" fmla="*/ 1062288 w 1971297"/>
              <a:gd name="connsiteY52" fmla="*/ 1970826 h 1970826"/>
              <a:gd name="connsiteX53" fmla="*/ 902210 w 1971297"/>
              <a:gd name="connsiteY53" fmla="*/ 1969728 h 1970826"/>
              <a:gd name="connsiteX54" fmla="*/ 870884 w 1971297"/>
              <a:gd name="connsiteY54" fmla="*/ 1773359 h 1970826"/>
              <a:gd name="connsiteX55" fmla="*/ 825096 w 1971297"/>
              <a:gd name="connsiteY55" fmla="*/ 1766334 h 1970826"/>
              <a:gd name="connsiteX56" fmla="*/ 724057 w 1971297"/>
              <a:gd name="connsiteY56" fmla="*/ 1941349 h 1970826"/>
              <a:gd name="connsiteX57" fmla="*/ 572352 w 1971297"/>
              <a:gd name="connsiteY57" fmla="*/ 1886133 h 1970826"/>
              <a:gd name="connsiteX58" fmla="*/ 607450 w 1971297"/>
              <a:gd name="connsiteY58" fmla="*/ 1687117 h 1970826"/>
              <a:gd name="connsiteX59" fmla="*/ 571181 w 1971297"/>
              <a:gd name="connsiteY59" fmla="*/ 1662485 h 1970826"/>
              <a:gd name="connsiteX60" fmla="*/ 421150 w 1971297"/>
              <a:gd name="connsiteY60" fmla="*/ 1792613 h 1970826"/>
              <a:gd name="connsiteX61" fmla="*/ 297817 w 1971297"/>
              <a:gd name="connsiteY61" fmla="*/ 1690557 h 1970826"/>
              <a:gd name="connsiteX62" fmla="*/ 395006 w 1971297"/>
              <a:gd name="connsiteY62" fmla="*/ 1515223 h 1970826"/>
              <a:gd name="connsiteX63" fmla="*/ 361468 w 1971297"/>
              <a:gd name="connsiteY63" fmla="*/ 1480715 h 1970826"/>
              <a:gd name="connsiteX64" fmla="*/ 171570 w 1971297"/>
              <a:gd name="connsiteY64" fmla="*/ 1549837 h 1970826"/>
              <a:gd name="connsiteX65" fmla="*/ 90850 w 1971297"/>
              <a:gd name="connsiteY65" fmla="*/ 1410026 h 1970826"/>
              <a:gd name="connsiteX66" fmla="*/ 245661 w 1971297"/>
              <a:gd name="connsiteY66" fmla="*/ 1280131 h 1970826"/>
              <a:gd name="connsiteX67" fmla="*/ 233972 w 1971297"/>
              <a:gd name="connsiteY67" fmla="*/ 1245643 h 1970826"/>
              <a:gd name="connsiteX68" fmla="*/ 31451 w 1971297"/>
              <a:gd name="connsiteY68" fmla="*/ 1248953 h 1970826"/>
              <a:gd name="connsiteX69" fmla="*/ 2573 w 1971297"/>
              <a:gd name="connsiteY69" fmla="*/ 1091497 h 1970826"/>
              <a:gd name="connsiteX70" fmla="*/ 191133 w 1971297"/>
              <a:gd name="connsiteY70" fmla="*/ 1019115 h 1970826"/>
              <a:gd name="connsiteX71" fmla="*/ 189902 w 1971297"/>
              <a:gd name="connsiteY71" fmla="*/ 963904 h 1970826"/>
              <a:gd name="connsiteX72" fmla="*/ 0 w 1971297"/>
              <a:gd name="connsiteY72" fmla="*/ 894790 h 1970826"/>
              <a:gd name="connsiteX73" fmla="*/ 28034 w 1971297"/>
              <a:gd name="connsiteY73" fmla="*/ 735802 h 1970826"/>
              <a:gd name="connsiteX74" fmla="*/ 230121 w 1971297"/>
              <a:gd name="connsiteY74" fmla="*/ 735808 h 1970826"/>
              <a:gd name="connsiteX75" fmla="*/ 240919 w 1971297"/>
              <a:gd name="connsiteY75" fmla="*/ 708079 h 1970826"/>
              <a:gd name="connsiteX76" fmla="*/ 84936 w 1971297"/>
              <a:gd name="connsiteY76" fmla="*/ 585933 h 1970826"/>
              <a:gd name="connsiteX77" fmla="*/ 161584 w 1971297"/>
              <a:gd name="connsiteY77" fmla="*/ 445393 h 1970826"/>
              <a:gd name="connsiteX78" fmla="*/ 354366 w 1971297"/>
              <a:gd name="connsiteY78" fmla="*/ 508031 h 1970826"/>
              <a:gd name="connsiteX79" fmla="*/ 390674 w 1971297"/>
              <a:gd name="connsiteY79" fmla="*/ 457722 h 1970826"/>
              <a:gd name="connsiteX80" fmla="*/ 289626 w 1971297"/>
              <a:gd name="connsiteY80" fmla="*/ 282712 h 1970826"/>
              <a:gd name="connsiteX81" fmla="*/ 413297 w 1971297"/>
              <a:gd name="connsiteY81" fmla="*/ 178940 h 1970826"/>
              <a:gd name="connsiteX82" fmla="*/ 568101 w 1971297"/>
              <a:gd name="connsiteY82" fmla="*/ 308843 h 1970826"/>
              <a:gd name="connsiteX83" fmla="*/ 611018 w 1971297"/>
              <a:gd name="connsiteY83" fmla="*/ 285324 h 1970826"/>
              <a:gd name="connsiteX84" fmla="*/ 576674 w 1971297"/>
              <a:gd name="connsiteY84" fmla="*/ 89277 h 1970826"/>
              <a:gd name="connsiteX85" fmla="*/ 727674 w 1971297"/>
              <a:gd name="connsiteY85" fmla="*/ 36123 h 1970826"/>
              <a:gd name="connsiteX86" fmla="*/ 826689 w 1971297"/>
              <a:gd name="connsiteY86" fmla="*/ 207623 h 1970826"/>
              <a:gd name="connsiteX87" fmla="*/ 869841 w 1971297"/>
              <a:gd name="connsiteY87" fmla="*/ 199018 h 1970826"/>
              <a:gd name="connsiteX88" fmla="*/ 904928 w 1971297"/>
              <a:gd name="connsiteY88" fmla="*/ 0 h 1970826"/>
              <a:gd name="connsiteX0" fmla="*/ 198126 w 1971297"/>
              <a:gd name="connsiteY0" fmla="*/ 1096370 h 1970826"/>
              <a:gd name="connsiteX1" fmla="*/ 199057 w 1971297"/>
              <a:gd name="connsiteY1" fmla="*/ 1110557 h 1970826"/>
              <a:gd name="connsiteX2" fmla="*/ 200997 w 1971297"/>
              <a:gd name="connsiteY2" fmla="*/ 1119440 h 1970826"/>
              <a:gd name="connsiteX3" fmla="*/ 198126 w 1971297"/>
              <a:gd name="connsiteY3" fmla="*/ 1096370 h 1970826"/>
              <a:gd name="connsiteX4" fmla="*/ 1658502 w 1971297"/>
              <a:gd name="connsiteY4" fmla="*/ 565633 h 1970826"/>
              <a:gd name="connsiteX5" fmla="*/ 1664864 w 1971297"/>
              <a:gd name="connsiteY5" fmla="*/ 574448 h 1970826"/>
              <a:gd name="connsiteX6" fmla="*/ 1664611 w 1971297"/>
              <a:gd name="connsiteY6" fmla="*/ 573966 h 1970826"/>
              <a:gd name="connsiteX7" fmla="*/ 1658502 w 1971297"/>
              <a:gd name="connsiteY7" fmla="*/ 565633 h 1970826"/>
              <a:gd name="connsiteX8" fmla="*/ 985649 w 1971297"/>
              <a:gd name="connsiteY8" fmla="*/ 323553 h 1970826"/>
              <a:gd name="connsiteX9" fmla="*/ 322581 w 1971297"/>
              <a:gd name="connsiteY9" fmla="*/ 986621 h 1970826"/>
              <a:gd name="connsiteX10" fmla="*/ 985649 w 1971297"/>
              <a:gd name="connsiteY10" fmla="*/ 1649689 h 1970826"/>
              <a:gd name="connsiteX11" fmla="*/ 1648717 w 1971297"/>
              <a:gd name="connsiteY11" fmla="*/ 986621 h 1970826"/>
              <a:gd name="connsiteX12" fmla="*/ 985649 w 1971297"/>
              <a:gd name="connsiteY12" fmla="*/ 323553 h 1970826"/>
              <a:gd name="connsiteX13" fmla="*/ 904928 w 1971297"/>
              <a:gd name="connsiteY13" fmla="*/ 0 h 1970826"/>
              <a:gd name="connsiteX14" fmla="*/ 1066369 w 1971297"/>
              <a:gd name="connsiteY14" fmla="*/ 0 h 1970826"/>
              <a:gd name="connsiteX15" fmla="*/ 1101456 w 1971297"/>
              <a:gd name="connsiteY15" fmla="*/ 199018 h 1970826"/>
              <a:gd name="connsiteX16" fmla="*/ 1149113 w 1971297"/>
              <a:gd name="connsiteY16" fmla="*/ 208521 h 1970826"/>
              <a:gd name="connsiteX17" fmla="*/ 1245734 w 1971297"/>
              <a:gd name="connsiteY17" fmla="*/ 36367 h 1970826"/>
              <a:gd name="connsiteX18" fmla="*/ 1396309 w 1971297"/>
              <a:gd name="connsiteY18" fmla="*/ 90716 h 1970826"/>
              <a:gd name="connsiteX19" fmla="*/ 1364293 w 1971297"/>
              <a:gd name="connsiteY19" fmla="*/ 287523 h 1970826"/>
              <a:gd name="connsiteX20" fmla="*/ 1403197 w 1971297"/>
              <a:gd name="connsiteY20" fmla="*/ 308843 h 1970826"/>
              <a:gd name="connsiteX21" fmla="*/ 1558001 w 1971297"/>
              <a:gd name="connsiteY21" fmla="*/ 178940 h 1970826"/>
              <a:gd name="connsiteX22" fmla="*/ 1681671 w 1971297"/>
              <a:gd name="connsiteY22" fmla="*/ 282712 h 1970826"/>
              <a:gd name="connsiteX23" fmla="*/ 1580623 w 1971297"/>
              <a:gd name="connsiteY23" fmla="*/ 457722 h 1970826"/>
              <a:gd name="connsiteX24" fmla="*/ 1610608 w 1971297"/>
              <a:gd name="connsiteY24" fmla="*/ 499270 h 1970826"/>
              <a:gd name="connsiteX25" fmla="*/ 1802874 w 1971297"/>
              <a:gd name="connsiteY25" fmla="*/ 433067 h 1970826"/>
              <a:gd name="connsiteX26" fmla="*/ 1881963 w 1971297"/>
              <a:gd name="connsiteY26" fmla="*/ 572248 h 1970826"/>
              <a:gd name="connsiteX27" fmla="*/ 1726590 w 1971297"/>
              <a:gd name="connsiteY27" fmla="*/ 698353 h 1970826"/>
              <a:gd name="connsiteX28" fmla="*/ 1741176 w 1971297"/>
              <a:gd name="connsiteY28" fmla="*/ 735808 h 1970826"/>
              <a:gd name="connsiteX29" fmla="*/ 1943264 w 1971297"/>
              <a:gd name="connsiteY29" fmla="*/ 735802 h 1970826"/>
              <a:gd name="connsiteX30" fmla="*/ 1971297 w 1971297"/>
              <a:gd name="connsiteY30" fmla="*/ 894790 h 1970826"/>
              <a:gd name="connsiteX31" fmla="*/ 1781396 w 1971297"/>
              <a:gd name="connsiteY31" fmla="*/ 963903 h 1970826"/>
              <a:gd name="connsiteX32" fmla="*/ 1780264 w 1971297"/>
              <a:gd name="connsiteY32" fmla="*/ 1014677 h 1970826"/>
              <a:gd name="connsiteX33" fmla="*/ 1969010 w 1971297"/>
              <a:gd name="connsiteY33" fmla="*/ 1087130 h 1970826"/>
              <a:gd name="connsiteX34" fmla="*/ 1940132 w 1971297"/>
              <a:gd name="connsiteY34" fmla="*/ 1244586 h 1970826"/>
              <a:gd name="connsiteX35" fmla="*/ 1738798 w 1971297"/>
              <a:gd name="connsiteY35" fmla="*/ 1241295 h 1970826"/>
              <a:gd name="connsiteX36" fmla="*/ 1725636 w 1971297"/>
              <a:gd name="connsiteY36" fmla="*/ 1280130 h 1970826"/>
              <a:gd name="connsiteX37" fmla="*/ 1880447 w 1971297"/>
              <a:gd name="connsiteY37" fmla="*/ 1410026 h 1970826"/>
              <a:gd name="connsiteX38" fmla="*/ 1799727 w 1971297"/>
              <a:gd name="connsiteY38" fmla="*/ 1549837 h 1970826"/>
              <a:gd name="connsiteX39" fmla="*/ 1609829 w 1971297"/>
              <a:gd name="connsiteY39" fmla="*/ 1480714 h 1970826"/>
              <a:gd name="connsiteX40" fmla="*/ 1579151 w 1971297"/>
              <a:gd name="connsiteY40" fmla="*/ 1512281 h 1970826"/>
              <a:gd name="connsiteX41" fmla="*/ 1677610 w 1971297"/>
              <a:gd name="connsiteY41" fmla="*/ 1689905 h 1970826"/>
              <a:gd name="connsiteX42" fmla="*/ 1554277 w 1971297"/>
              <a:gd name="connsiteY42" fmla="*/ 1791961 h 1970826"/>
              <a:gd name="connsiteX43" fmla="*/ 1402854 w 1971297"/>
              <a:gd name="connsiteY43" fmla="*/ 1660626 h 1970826"/>
              <a:gd name="connsiteX44" fmla="*/ 1363848 w 1971297"/>
              <a:gd name="connsiteY44" fmla="*/ 1687117 h 1970826"/>
              <a:gd name="connsiteX45" fmla="*/ 1398945 w 1971297"/>
              <a:gd name="connsiteY45" fmla="*/ 1886133 h 1970826"/>
              <a:gd name="connsiteX46" fmla="*/ 1247240 w 1971297"/>
              <a:gd name="connsiteY46" fmla="*/ 1941349 h 1970826"/>
              <a:gd name="connsiteX47" fmla="*/ 1146202 w 1971297"/>
              <a:gd name="connsiteY47" fmla="*/ 1766334 h 1970826"/>
              <a:gd name="connsiteX48" fmla="*/ 1100680 w 1971297"/>
              <a:gd name="connsiteY48" fmla="*/ 1773318 h 1970826"/>
              <a:gd name="connsiteX49" fmla="*/ 1062288 w 1971297"/>
              <a:gd name="connsiteY49" fmla="*/ 1970826 h 1970826"/>
              <a:gd name="connsiteX50" fmla="*/ 902210 w 1971297"/>
              <a:gd name="connsiteY50" fmla="*/ 1969728 h 1970826"/>
              <a:gd name="connsiteX51" fmla="*/ 870884 w 1971297"/>
              <a:gd name="connsiteY51" fmla="*/ 1773359 h 1970826"/>
              <a:gd name="connsiteX52" fmla="*/ 825096 w 1971297"/>
              <a:gd name="connsiteY52" fmla="*/ 1766334 h 1970826"/>
              <a:gd name="connsiteX53" fmla="*/ 724057 w 1971297"/>
              <a:gd name="connsiteY53" fmla="*/ 1941349 h 1970826"/>
              <a:gd name="connsiteX54" fmla="*/ 572352 w 1971297"/>
              <a:gd name="connsiteY54" fmla="*/ 1886133 h 1970826"/>
              <a:gd name="connsiteX55" fmla="*/ 607450 w 1971297"/>
              <a:gd name="connsiteY55" fmla="*/ 1687117 h 1970826"/>
              <a:gd name="connsiteX56" fmla="*/ 571181 w 1971297"/>
              <a:gd name="connsiteY56" fmla="*/ 1662485 h 1970826"/>
              <a:gd name="connsiteX57" fmla="*/ 421150 w 1971297"/>
              <a:gd name="connsiteY57" fmla="*/ 1792613 h 1970826"/>
              <a:gd name="connsiteX58" fmla="*/ 297817 w 1971297"/>
              <a:gd name="connsiteY58" fmla="*/ 1690557 h 1970826"/>
              <a:gd name="connsiteX59" fmla="*/ 395006 w 1971297"/>
              <a:gd name="connsiteY59" fmla="*/ 1515223 h 1970826"/>
              <a:gd name="connsiteX60" fmla="*/ 361468 w 1971297"/>
              <a:gd name="connsiteY60" fmla="*/ 1480715 h 1970826"/>
              <a:gd name="connsiteX61" fmla="*/ 171570 w 1971297"/>
              <a:gd name="connsiteY61" fmla="*/ 1549837 h 1970826"/>
              <a:gd name="connsiteX62" fmla="*/ 90850 w 1971297"/>
              <a:gd name="connsiteY62" fmla="*/ 1410026 h 1970826"/>
              <a:gd name="connsiteX63" fmla="*/ 245661 w 1971297"/>
              <a:gd name="connsiteY63" fmla="*/ 1280131 h 1970826"/>
              <a:gd name="connsiteX64" fmla="*/ 233972 w 1971297"/>
              <a:gd name="connsiteY64" fmla="*/ 1245643 h 1970826"/>
              <a:gd name="connsiteX65" fmla="*/ 31451 w 1971297"/>
              <a:gd name="connsiteY65" fmla="*/ 1248953 h 1970826"/>
              <a:gd name="connsiteX66" fmla="*/ 2573 w 1971297"/>
              <a:gd name="connsiteY66" fmla="*/ 1091497 h 1970826"/>
              <a:gd name="connsiteX67" fmla="*/ 191133 w 1971297"/>
              <a:gd name="connsiteY67" fmla="*/ 1019115 h 1970826"/>
              <a:gd name="connsiteX68" fmla="*/ 189902 w 1971297"/>
              <a:gd name="connsiteY68" fmla="*/ 963904 h 1970826"/>
              <a:gd name="connsiteX69" fmla="*/ 0 w 1971297"/>
              <a:gd name="connsiteY69" fmla="*/ 894790 h 1970826"/>
              <a:gd name="connsiteX70" fmla="*/ 28034 w 1971297"/>
              <a:gd name="connsiteY70" fmla="*/ 735802 h 1970826"/>
              <a:gd name="connsiteX71" fmla="*/ 230121 w 1971297"/>
              <a:gd name="connsiteY71" fmla="*/ 735808 h 1970826"/>
              <a:gd name="connsiteX72" fmla="*/ 240919 w 1971297"/>
              <a:gd name="connsiteY72" fmla="*/ 708079 h 1970826"/>
              <a:gd name="connsiteX73" fmla="*/ 84936 w 1971297"/>
              <a:gd name="connsiteY73" fmla="*/ 585933 h 1970826"/>
              <a:gd name="connsiteX74" fmla="*/ 161584 w 1971297"/>
              <a:gd name="connsiteY74" fmla="*/ 445393 h 1970826"/>
              <a:gd name="connsiteX75" fmla="*/ 354366 w 1971297"/>
              <a:gd name="connsiteY75" fmla="*/ 508031 h 1970826"/>
              <a:gd name="connsiteX76" fmla="*/ 390674 w 1971297"/>
              <a:gd name="connsiteY76" fmla="*/ 457722 h 1970826"/>
              <a:gd name="connsiteX77" fmla="*/ 289626 w 1971297"/>
              <a:gd name="connsiteY77" fmla="*/ 282712 h 1970826"/>
              <a:gd name="connsiteX78" fmla="*/ 413297 w 1971297"/>
              <a:gd name="connsiteY78" fmla="*/ 178940 h 1970826"/>
              <a:gd name="connsiteX79" fmla="*/ 568101 w 1971297"/>
              <a:gd name="connsiteY79" fmla="*/ 308843 h 1970826"/>
              <a:gd name="connsiteX80" fmla="*/ 611018 w 1971297"/>
              <a:gd name="connsiteY80" fmla="*/ 285324 h 1970826"/>
              <a:gd name="connsiteX81" fmla="*/ 576674 w 1971297"/>
              <a:gd name="connsiteY81" fmla="*/ 89277 h 1970826"/>
              <a:gd name="connsiteX82" fmla="*/ 727674 w 1971297"/>
              <a:gd name="connsiteY82" fmla="*/ 36123 h 1970826"/>
              <a:gd name="connsiteX83" fmla="*/ 826689 w 1971297"/>
              <a:gd name="connsiteY83" fmla="*/ 207623 h 1970826"/>
              <a:gd name="connsiteX84" fmla="*/ 869841 w 1971297"/>
              <a:gd name="connsiteY84" fmla="*/ 199018 h 1970826"/>
              <a:gd name="connsiteX85" fmla="*/ 904928 w 1971297"/>
              <a:gd name="connsiteY85" fmla="*/ 0 h 1970826"/>
              <a:gd name="connsiteX0" fmla="*/ 198126 w 1971297"/>
              <a:gd name="connsiteY0" fmla="*/ 1096370 h 1970826"/>
              <a:gd name="connsiteX1" fmla="*/ 199057 w 1971297"/>
              <a:gd name="connsiteY1" fmla="*/ 1110557 h 1970826"/>
              <a:gd name="connsiteX2" fmla="*/ 198126 w 1971297"/>
              <a:gd name="connsiteY2" fmla="*/ 1096370 h 1970826"/>
              <a:gd name="connsiteX3" fmla="*/ 1658502 w 1971297"/>
              <a:gd name="connsiteY3" fmla="*/ 565633 h 1970826"/>
              <a:gd name="connsiteX4" fmla="*/ 1664864 w 1971297"/>
              <a:gd name="connsiteY4" fmla="*/ 574448 h 1970826"/>
              <a:gd name="connsiteX5" fmla="*/ 1664611 w 1971297"/>
              <a:gd name="connsiteY5" fmla="*/ 573966 h 1970826"/>
              <a:gd name="connsiteX6" fmla="*/ 1658502 w 1971297"/>
              <a:gd name="connsiteY6" fmla="*/ 565633 h 1970826"/>
              <a:gd name="connsiteX7" fmla="*/ 985649 w 1971297"/>
              <a:gd name="connsiteY7" fmla="*/ 323553 h 1970826"/>
              <a:gd name="connsiteX8" fmla="*/ 322581 w 1971297"/>
              <a:gd name="connsiteY8" fmla="*/ 986621 h 1970826"/>
              <a:gd name="connsiteX9" fmla="*/ 985649 w 1971297"/>
              <a:gd name="connsiteY9" fmla="*/ 1649689 h 1970826"/>
              <a:gd name="connsiteX10" fmla="*/ 1648717 w 1971297"/>
              <a:gd name="connsiteY10" fmla="*/ 986621 h 1970826"/>
              <a:gd name="connsiteX11" fmla="*/ 985649 w 1971297"/>
              <a:gd name="connsiteY11" fmla="*/ 323553 h 1970826"/>
              <a:gd name="connsiteX12" fmla="*/ 904928 w 1971297"/>
              <a:gd name="connsiteY12" fmla="*/ 0 h 1970826"/>
              <a:gd name="connsiteX13" fmla="*/ 1066369 w 1971297"/>
              <a:gd name="connsiteY13" fmla="*/ 0 h 1970826"/>
              <a:gd name="connsiteX14" fmla="*/ 1101456 w 1971297"/>
              <a:gd name="connsiteY14" fmla="*/ 199018 h 1970826"/>
              <a:gd name="connsiteX15" fmla="*/ 1149113 w 1971297"/>
              <a:gd name="connsiteY15" fmla="*/ 208521 h 1970826"/>
              <a:gd name="connsiteX16" fmla="*/ 1245734 w 1971297"/>
              <a:gd name="connsiteY16" fmla="*/ 36367 h 1970826"/>
              <a:gd name="connsiteX17" fmla="*/ 1396309 w 1971297"/>
              <a:gd name="connsiteY17" fmla="*/ 90716 h 1970826"/>
              <a:gd name="connsiteX18" fmla="*/ 1364293 w 1971297"/>
              <a:gd name="connsiteY18" fmla="*/ 287523 h 1970826"/>
              <a:gd name="connsiteX19" fmla="*/ 1403197 w 1971297"/>
              <a:gd name="connsiteY19" fmla="*/ 308843 h 1970826"/>
              <a:gd name="connsiteX20" fmla="*/ 1558001 w 1971297"/>
              <a:gd name="connsiteY20" fmla="*/ 178940 h 1970826"/>
              <a:gd name="connsiteX21" fmla="*/ 1681671 w 1971297"/>
              <a:gd name="connsiteY21" fmla="*/ 282712 h 1970826"/>
              <a:gd name="connsiteX22" fmla="*/ 1580623 w 1971297"/>
              <a:gd name="connsiteY22" fmla="*/ 457722 h 1970826"/>
              <a:gd name="connsiteX23" fmla="*/ 1610608 w 1971297"/>
              <a:gd name="connsiteY23" fmla="*/ 499270 h 1970826"/>
              <a:gd name="connsiteX24" fmla="*/ 1802874 w 1971297"/>
              <a:gd name="connsiteY24" fmla="*/ 433067 h 1970826"/>
              <a:gd name="connsiteX25" fmla="*/ 1881963 w 1971297"/>
              <a:gd name="connsiteY25" fmla="*/ 572248 h 1970826"/>
              <a:gd name="connsiteX26" fmla="*/ 1726590 w 1971297"/>
              <a:gd name="connsiteY26" fmla="*/ 698353 h 1970826"/>
              <a:gd name="connsiteX27" fmla="*/ 1741176 w 1971297"/>
              <a:gd name="connsiteY27" fmla="*/ 735808 h 1970826"/>
              <a:gd name="connsiteX28" fmla="*/ 1943264 w 1971297"/>
              <a:gd name="connsiteY28" fmla="*/ 735802 h 1970826"/>
              <a:gd name="connsiteX29" fmla="*/ 1971297 w 1971297"/>
              <a:gd name="connsiteY29" fmla="*/ 894790 h 1970826"/>
              <a:gd name="connsiteX30" fmla="*/ 1781396 w 1971297"/>
              <a:gd name="connsiteY30" fmla="*/ 963903 h 1970826"/>
              <a:gd name="connsiteX31" fmla="*/ 1780264 w 1971297"/>
              <a:gd name="connsiteY31" fmla="*/ 1014677 h 1970826"/>
              <a:gd name="connsiteX32" fmla="*/ 1969010 w 1971297"/>
              <a:gd name="connsiteY32" fmla="*/ 1087130 h 1970826"/>
              <a:gd name="connsiteX33" fmla="*/ 1940132 w 1971297"/>
              <a:gd name="connsiteY33" fmla="*/ 1244586 h 1970826"/>
              <a:gd name="connsiteX34" fmla="*/ 1738798 w 1971297"/>
              <a:gd name="connsiteY34" fmla="*/ 1241295 h 1970826"/>
              <a:gd name="connsiteX35" fmla="*/ 1725636 w 1971297"/>
              <a:gd name="connsiteY35" fmla="*/ 1280130 h 1970826"/>
              <a:gd name="connsiteX36" fmla="*/ 1880447 w 1971297"/>
              <a:gd name="connsiteY36" fmla="*/ 1410026 h 1970826"/>
              <a:gd name="connsiteX37" fmla="*/ 1799727 w 1971297"/>
              <a:gd name="connsiteY37" fmla="*/ 1549837 h 1970826"/>
              <a:gd name="connsiteX38" fmla="*/ 1609829 w 1971297"/>
              <a:gd name="connsiteY38" fmla="*/ 1480714 h 1970826"/>
              <a:gd name="connsiteX39" fmla="*/ 1579151 w 1971297"/>
              <a:gd name="connsiteY39" fmla="*/ 1512281 h 1970826"/>
              <a:gd name="connsiteX40" fmla="*/ 1677610 w 1971297"/>
              <a:gd name="connsiteY40" fmla="*/ 1689905 h 1970826"/>
              <a:gd name="connsiteX41" fmla="*/ 1554277 w 1971297"/>
              <a:gd name="connsiteY41" fmla="*/ 1791961 h 1970826"/>
              <a:gd name="connsiteX42" fmla="*/ 1402854 w 1971297"/>
              <a:gd name="connsiteY42" fmla="*/ 1660626 h 1970826"/>
              <a:gd name="connsiteX43" fmla="*/ 1363848 w 1971297"/>
              <a:gd name="connsiteY43" fmla="*/ 1687117 h 1970826"/>
              <a:gd name="connsiteX44" fmla="*/ 1398945 w 1971297"/>
              <a:gd name="connsiteY44" fmla="*/ 1886133 h 1970826"/>
              <a:gd name="connsiteX45" fmla="*/ 1247240 w 1971297"/>
              <a:gd name="connsiteY45" fmla="*/ 1941349 h 1970826"/>
              <a:gd name="connsiteX46" fmla="*/ 1146202 w 1971297"/>
              <a:gd name="connsiteY46" fmla="*/ 1766334 h 1970826"/>
              <a:gd name="connsiteX47" fmla="*/ 1100680 w 1971297"/>
              <a:gd name="connsiteY47" fmla="*/ 1773318 h 1970826"/>
              <a:gd name="connsiteX48" fmla="*/ 1062288 w 1971297"/>
              <a:gd name="connsiteY48" fmla="*/ 1970826 h 1970826"/>
              <a:gd name="connsiteX49" fmla="*/ 902210 w 1971297"/>
              <a:gd name="connsiteY49" fmla="*/ 1969728 h 1970826"/>
              <a:gd name="connsiteX50" fmla="*/ 870884 w 1971297"/>
              <a:gd name="connsiteY50" fmla="*/ 1773359 h 1970826"/>
              <a:gd name="connsiteX51" fmla="*/ 825096 w 1971297"/>
              <a:gd name="connsiteY51" fmla="*/ 1766334 h 1970826"/>
              <a:gd name="connsiteX52" fmla="*/ 724057 w 1971297"/>
              <a:gd name="connsiteY52" fmla="*/ 1941349 h 1970826"/>
              <a:gd name="connsiteX53" fmla="*/ 572352 w 1971297"/>
              <a:gd name="connsiteY53" fmla="*/ 1886133 h 1970826"/>
              <a:gd name="connsiteX54" fmla="*/ 607450 w 1971297"/>
              <a:gd name="connsiteY54" fmla="*/ 1687117 h 1970826"/>
              <a:gd name="connsiteX55" fmla="*/ 571181 w 1971297"/>
              <a:gd name="connsiteY55" fmla="*/ 1662485 h 1970826"/>
              <a:gd name="connsiteX56" fmla="*/ 421150 w 1971297"/>
              <a:gd name="connsiteY56" fmla="*/ 1792613 h 1970826"/>
              <a:gd name="connsiteX57" fmla="*/ 297817 w 1971297"/>
              <a:gd name="connsiteY57" fmla="*/ 1690557 h 1970826"/>
              <a:gd name="connsiteX58" fmla="*/ 395006 w 1971297"/>
              <a:gd name="connsiteY58" fmla="*/ 1515223 h 1970826"/>
              <a:gd name="connsiteX59" fmla="*/ 361468 w 1971297"/>
              <a:gd name="connsiteY59" fmla="*/ 1480715 h 1970826"/>
              <a:gd name="connsiteX60" fmla="*/ 171570 w 1971297"/>
              <a:gd name="connsiteY60" fmla="*/ 1549837 h 1970826"/>
              <a:gd name="connsiteX61" fmla="*/ 90850 w 1971297"/>
              <a:gd name="connsiteY61" fmla="*/ 1410026 h 1970826"/>
              <a:gd name="connsiteX62" fmla="*/ 245661 w 1971297"/>
              <a:gd name="connsiteY62" fmla="*/ 1280131 h 1970826"/>
              <a:gd name="connsiteX63" fmla="*/ 233972 w 1971297"/>
              <a:gd name="connsiteY63" fmla="*/ 1245643 h 1970826"/>
              <a:gd name="connsiteX64" fmla="*/ 31451 w 1971297"/>
              <a:gd name="connsiteY64" fmla="*/ 1248953 h 1970826"/>
              <a:gd name="connsiteX65" fmla="*/ 2573 w 1971297"/>
              <a:gd name="connsiteY65" fmla="*/ 1091497 h 1970826"/>
              <a:gd name="connsiteX66" fmla="*/ 191133 w 1971297"/>
              <a:gd name="connsiteY66" fmla="*/ 1019115 h 1970826"/>
              <a:gd name="connsiteX67" fmla="*/ 189902 w 1971297"/>
              <a:gd name="connsiteY67" fmla="*/ 963904 h 1970826"/>
              <a:gd name="connsiteX68" fmla="*/ 0 w 1971297"/>
              <a:gd name="connsiteY68" fmla="*/ 894790 h 1970826"/>
              <a:gd name="connsiteX69" fmla="*/ 28034 w 1971297"/>
              <a:gd name="connsiteY69" fmla="*/ 735802 h 1970826"/>
              <a:gd name="connsiteX70" fmla="*/ 230121 w 1971297"/>
              <a:gd name="connsiteY70" fmla="*/ 735808 h 1970826"/>
              <a:gd name="connsiteX71" fmla="*/ 240919 w 1971297"/>
              <a:gd name="connsiteY71" fmla="*/ 708079 h 1970826"/>
              <a:gd name="connsiteX72" fmla="*/ 84936 w 1971297"/>
              <a:gd name="connsiteY72" fmla="*/ 585933 h 1970826"/>
              <a:gd name="connsiteX73" fmla="*/ 161584 w 1971297"/>
              <a:gd name="connsiteY73" fmla="*/ 445393 h 1970826"/>
              <a:gd name="connsiteX74" fmla="*/ 354366 w 1971297"/>
              <a:gd name="connsiteY74" fmla="*/ 508031 h 1970826"/>
              <a:gd name="connsiteX75" fmla="*/ 390674 w 1971297"/>
              <a:gd name="connsiteY75" fmla="*/ 457722 h 1970826"/>
              <a:gd name="connsiteX76" fmla="*/ 289626 w 1971297"/>
              <a:gd name="connsiteY76" fmla="*/ 282712 h 1970826"/>
              <a:gd name="connsiteX77" fmla="*/ 413297 w 1971297"/>
              <a:gd name="connsiteY77" fmla="*/ 178940 h 1970826"/>
              <a:gd name="connsiteX78" fmla="*/ 568101 w 1971297"/>
              <a:gd name="connsiteY78" fmla="*/ 308843 h 1970826"/>
              <a:gd name="connsiteX79" fmla="*/ 611018 w 1971297"/>
              <a:gd name="connsiteY79" fmla="*/ 285324 h 1970826"/>
              <a:gd name="connsiteX80" fmla="*/ 576674 w 1971297"/>
              <a:gd name="connsiteY80" fmla="*/ 89277 h 1970826"/>
              <a:gd name="connsiteX81" fmla="*/ 727674 w 1971297"/>
              <a:gd name="connsiteY81" fmla="*/ 36123 h 1970826"/>
              <a:gd name="connsiteX82" fmla="*/ 826689 w 1971297"/>
              <a:gd name="connsiteY82" fmla="*/ 207623 h 1970826"/>
              <a:gd name="connsiteX83" fmla="*/ 869841 w 1971297"/>
              <a:gd name="connsiteY83" fmla="*/ 199018 h 1970826"/>
              <a:gd name="connsiteX84" fmla="*/ 904928 w 1971297"/>
              <a:gd name="connsiteY84" fmla="*/ 0 h 1970826"/>
              <a:gd name="connsiteX0" fmla="*/ 1658502 w 1971297"/>
              <a:gd name="connsiteY0" fmla="*/ 565633 h 1970826"/>
              <a:gd name="connsiteX1" fmla="*/ 1664864 w 1971297"/>
              <a:gd name="connsiteY1" fmla="*/ 574448 h 1970826"/>
              <a:gd name="connsiteX2" fmla="*/ 1664611 w 1971297"/>
              <a:gd name="connsiteY2" fmla="*/ 573966 h 1970826"/>
              <a:gd name="connsiteX3" fmla="*/ 1658502 w 1971297"/>
              <a:gd name="connsiteY3" fmla="*/ 565633 h 1970826"/>
              <a:gd name="connsiteX4" fmla="*/ 985649 w 1971297"/>
              <a:gd name="connsiteY4" fmla="*/ 323553 h 1970826"/>
              <a:gd name="connsiteX5" fmla="*/ 322581 w 1971297"/>
              <a:gd name="connsiteY5" fmla="*/ 986621 h 1970826"/>
              <a:gd name="connsiteX6" fmla="*/ 985649 w 1971297"/>
              <a:gd name="connsiteY6" fmla="*/ 1649689 h 1970826"/>
              <a:gd name="connsiteX7" fmla="*/ 1648717 w 1971297"/>
              <a:gd name="connsiteY7" fmla="*/ 986621 h 1970826"/>
              <a:gd name="connsiteX8" fmla="*/ 985649 w 1971297"/>
              <a:gd name="connsiteY8" fmla="*/ 323553 h 1970826"/>
              <a:gd name="connsiteX9" fmla="*/ 904928 w 1971297"/>
              <a:gd name="connsiteY9" fmla="*/ 0 h 1970826"/>
              <a:gd name="connsiteX10" fmla="*/ 1066369 w 1971297"/>
              <a:gd name="connsiteY10" fmla="*/ 0 h 1970826"/>
              <a:gd name="connsiteX11" fmla="*/ 1101456 w 1971297"/>
              <a:gd name="connsiteY11" fmla="*/ 199018 h 1970826"/>
              <a:gd name="connsiteX12" fmla="*/ 1149113 w 1971297"/>
              <a:gd name="connsiteY12" fmla="*/ 208521 h 1970826"/>
              <a:gd name="connsiteX13" fmla="*/ 1245734 w 1971297"/>
              <a:gd name="connsiteY13" fmla="*/ 36367 h 1970826"/>
              <a:gd name="connsiteX14" fmla="*/ 1396309 w 1971297"/>
              <a:gd name="connsiteY14" fmla="*/ 90716 h 1970826"/>
              <a:gd name="connsiteX15" fmla="*/ 1364293 w 1971297"/>
              <a:gd name="connsiteY15" fmla="*/ 287523 h 1970826"/>
              <a:gd name="connsiteX16" fmla="*/ 1403197 w 1971297"/>
              <a:gd name="connsiteY16" fmla="*/ 308843 h 1970826"/>
              <a:gd name="connsiteX17" fmla="*/ 1558001 w 1971297"/>
              <a:gd name="connsiteY17" fmla="*/ 178940 h 1970826"/>
              <a:gd name="connsiteX18" fmla="*/ 1681671 w 1971297"/>
              <a:gd name="connsiteY18" fmla="*/ 282712 h 1970826"/>
              <a:gd name="connsiteX19" fmla="*/ 1580623 w 1971297"/>
              <a:gd name="connsiteY19" fmla="*/ 457722 h 1970826"/>
              <a:gd name="connsiteX20" fmla="*/ 1610608 w 1971297"/>
              <a:gd name="connsiteY20" fmla="*/ 499270 h 1970826"/>
              <a:gd name="connsiteX21" fmla="*/ 1802874 w 1971297"/>
              <a:gd name="connsiteY21" fmla="*/ 433067 h 1970826"/>
              <a:gd name="connsiteX22" fmla="*/ 1881963 w 1971297"/>
              <a:gd name="connsiteY22" fmla="*/ 572248 h 1970826"/>
              <a:gd name="connsiteX23" fmla="*/ 1726590 w 1971297"/>
              <a:gd name="connsiteY23" fmla="*/ 698353 h 1970826"/>
              <a:gd name="connsiteX24" fmla="*/ 1741176 w 1971297"/>
              <a:gd name="connsiteY24" fmla="*/ 735808 h 1970826"/>
              <a:gd name="connsiteX25" fmla="*/ 1943264 w 1971297"/>
              <a:gd name="connsiteY25" fmla="*/ 735802 h 1970826"/>
              <a:gd name="connsiteX26" fmla="*/ 1971297 w 1971297"/>
              <a:gd name="connsiteY26" fmla="*/ 894790 h 1970826"/>
              <a:gd name="connsiteX27" fmla="*/ 1781396 w 1971297"/>
              <a:gd name="connsiteY27" fmla="*/ 963903 h 1970826"/>
              <a:gd name="connsiteX28" fmla="*/ 1780264 w 1971297"/>
              <a:gd name="connsiteY28" fmla="*/ 1014677 h 1970826"/>
              <a:gd name="connsiteX29" fmla="*/ 1969010 w 1971297"/>
              <a:gd name="connsiteY29" fmla="*/ 1087130 h 1970826"/>
              <a:gd name="connsiteX30" fmla="*/ 1940132 w 1971297"/>
              <a:gd name="connsiteY30" fmla="*/ 1244586 h 1970826"/>
              <a:gd name="connsiteX31" fmla="*/ 1738798 w 1971297"/>
              <a:gd name="connsiteY31" fmla="*/ 1241295 h 1970826"/>
              <a:gd name="connsiteX32" fmla="*/ 1725636 w 1971297"/>
              <a:gd name="connsiteY32" fmla="*/ 1280130 h 1970826"/>
              <a:gd name="connsiteX33" fmla="*/ 1880447 w 1971297"/>
              <a:gd name="connsiteY33" fmla="*/ 1410026 h 1970826"/>
              <a:gd name="connsiteX34" fmla="*/ 1799727 w 1971297"/>
              <a:gd name="connsiteY34" fmla="*/ 1549837 h 1970826"/>
              <a:gd name="connsiteX35" fmla="*/ 1609829 w 1971297"/>
              <a:gd name="connsiteY35" fmla="*/ 1480714 h 1970826"/>
              <a:gd name="connsiteX36" fmla="*/ 1579151 w 1971297"/>
              <a:gd name="connsiteY36" fmla="*/ 1512281 h 1970826"/>
              <a:gd name="connsiteX37" fmla="*/ 1677610 w 1971297"/>
              <a:gd name="connsiteY37" fmla="*/ 1689905 h 1970826"/>
              <a:gd name="connsiteX38" fmla="*/ 1554277 w 1971297"/>
              <a:gd name="connsiteY38" fmla="*/ 1791961 h 1970826"/>
              <a:gd name="connsiteX39" fmla="*/ 1402854 w 1971297"/>
              <a:gd name="connsiteY39" fmla="*/ 1660626 h 1970826"/>
              <a:gd name="connsiteX40" fmla="*/ 1363848 w 1971297"/>
              <a:gd name="connsiteY40" fmla="*/ 1687117 h 1970826"/>
              <a:gd name="connsiteX41" fmla="*/ 1398945 w 1971297"/>
              <a:gd name="connsiteY41" fmla="*/ 1886133 h 1970826"/>
              <a:gd name="connsiteX42" fmla="*/ 1247240 w 1971297"/>
              <a:gd name="connsiteY42" fmla="*/ 1941349 h 1970826"/>
              <a:gd name="connsiteX43" fmla="*/ 1146202 w 1971297"/>
              <a:gd name="connsiteY43" fmla="*/ 1766334 h 1970826"/>
              <a:gd name="connsiteX44" fmla="*/ 1100680 w 1971297"/>
              <a:gd name="connsiteY44" fmla="*/ 1773318 h 1970826"/>
              <a:gd name="connsiteX45" fmla="*/ 1062288 w 1971297"/>
              <a:gd name="connsiteY45" fmla="*/ 1970826 h 1970826"/>
              <a:gd name="connsiteX46" fmla="*/ 902210 w 1971297"/>
              <a:gd name="connsiteY46" fmla="*/ 1969728 h 1970826"/>
              <a:gd name="connsiteX47" fmla="*/ 870884 w 1971297"/>
              <a:gd name="connsiteY47" fmla="*/ 1773359 h 1970826"/>
              <a:gd name="connsiteX48" fmla="*/ 825096 w 1971297"/>
              <a:gd name="connsiteY48" fmla="*/ 1766334 h 1970826"/>
              <a:gd name="connsiteX49" fmla="*/ 724057 w 1971297"/>
              <a:gd name="connsiteY49" fmla="*/ 1941349 h 1970826"/>
              <a:gd name="connsiteX50" fmla="*/ 572352 w 1971297"/>
              <a:gd name="connsiteY50" fmla="*/ 1886133 h 1970826"/>
              <a:gd name="connsiteX51" fmla="*/ 607450 w 1971297"/>
              <a:gd name="connsiteY51" fmla="*/ 1687117 h 1970826"/>
              <a:gd name="connsiteX52" fmla="*/ 571181 w 1971297"/>
              <a:gd name="connsiteY52" fmla="*/ 1662485 h 1970826"/>
              <a:gd name="connsiteX53" fmla="*/ 421150 w 1971297"/>
              <a:gd name="connsiteY53" fmla="*/ 1792613 h 1970826"/>
              <a:gd name="connsiteX54" fmla="*/ 297817 w 1971297"/>
              <a:gd name="connsiteY54" fmla="*/ 1690557 h 1970826"/>
              <a:gd name="connsiteX55" fmla="*/ 395006 w 1971297"/>
              <a:gd name="connsiteY55" fmla="*/ 1515223 h 1970826"/>
              <a:gd name="connsiteX56" fmla="*/ 361468 w 1971297"/>
              <a:gd name="connsiteY56" fmla="*/ 1480715 h 1970826"/>
              <a:gd name="connsiteX57" fmla="*/ 171570 w 1971297"/>
              <a:gd name="connsiteY57" fmla="*/ 1549837 h 1970826"/>
              <a:gd name="connsiteX58" fmla="*/ 90850 w 1971297"/>
              <a:gd name="connsiteY58" fmla="*/ 1410026 h 1970826"/>
              <a:gd name="connsiteX59" fmla="*/ 245661 w 1971297"/>
              <a:gd name="connsiteY59" fmla="*/ 1280131 h 1970826"/>
              <a:gd name="connsiteX60" fmla="*/ 233972 w 1971297"/>
              <a:gd name="connsiteY60" fmla="*/ 1245643 h 1970826"/>
              <a:gd name="connsiteX61" fmla="*/ 31451 w 1971297"/>
              <a:gd name="connsiteY61" fmla="*/ 1248953 h 1970826"/>
              <a:gd name="connsiteX62" fmla="*/ 2573 w 1971297"/>
              <a:gd name="connsiteY62" fmla="*/ 1091497 h 1970826"/>
              <a:gd name="connsiteX63" fmla="*/ 191133 w 1971297"/>
              <a:gd name="connsiteY63" fmla="*/ 1019115 h 1970826"/>
              <a:gd name="connsiteX64" fmla="*/ 189902 w 1971297"/>
              <a:gd name="connsiteY64" fmla="*/ 963904 h 1970826"/>
              <a:gd name="connsiteX65" fmla="*/ 0 w 1971297"/>
              <a:gd name="connsiteY65" fmla="*/ 894790 h 1970826"/>
              <a:gd name="connsiteX66" fmla="*/ 28034 w 1971297"/>
              <a:gd name="connsiteY66" fmla="*/ 735802 h 1970826"/>
              <a:gd name="connsiteX67" fmla="*/ 230121 w 1971297"/>
              <a:gd name="connsiteY67" fmla="*/ 735808 h 1970826"/>
              <a:gd name="connsiteX68" fmla="*/ 240919 w 1971297"/>
              <a:gd name="connsiteY68" fmla="*/ 708079 h 1970826"/>
              <a:gd name="connsiteX69" fmla="*/ 84936 w 1971297"/>
              <a:gd name="connsiteY69" fmla="*/ 585933 h 1970826"/>
              <a:gd name="connsiteX70" fmla="*/ 161584 w 1971297"/>
              <a:gd name="connsiteY70" fmla="*/ 445393 h 1970826"/>
              <a:gd name="connsiteX71" fmla="*/ 354366 w 1971297"/>
              <a:gd name="connsiteY71" fmla="*/ 508031 h 1970826"/>
              <a:gd name="connsiteX72" fmla="*/ 390674 w 1971297"/>
              <a:gd name="connsiteY72" fmla="*/ 457722 h 1970826"/>
              <a:gd name="connsiteX73" fmla="*/ 289626 w 1971297"/>
              <a:gd name="connsiteY73" fmla="*/ 282712 h 1970826"/>
              <a:gd name="connsiteX74" fmla="*/ 413297 w 1971297"/>
              <a:gd name="connsiteY74" fmla="*/ 178940 h 1970826"/>
              <a:gd name="connsiteX75" fmla="*/ 568101 w 1971297"/>
              <a:gd name="connsiteY75" fmla="*/ 308843 h 1970826"/>
              <a:gd name="connsiteX76" fmla="*/ 611018 w 1971297"/>
              <a:gd name="connsiteY76" fmla="*/ 285324 h 1970826"/>
              <a:gd name="connsiteX77" fmla="*/ 576674 w 1971297"/>
              <a:gd name="connsiteY77" fmla="*/ 89277 h 1970826"/>
              <a:gd name="connsiteX78" fmla="*/ 727674 w 1971297"/>
              <a:gd name="connsiteY78" fmla="*/ 36123 h 1970826"/>
              <a:gd name="connsiteX79" fmla="*/ 826689 w 1971297"/>
              <a:gd name="connsiteY79" fmla="*/ 207623 h 1970826"/>
              <a:gd name="connsiteX80" fmla="*/ 869841 w 1971297"/>
              <a:gd name="connsiteY80" fmla="*/ 199018 h 1970826"/>
              <a:gd name="connsiteX81" fmla="*/ 904928 w 1971297"/>
              <a:gd name="connsiteY81" fmla="*/ 0 h 1970826"/>
              <a:gd name="connsiteX0" fmla="*/ 1664611 w 1971297"/>
              <a:gd name="connsiteY0" fmla="*/ 573966 h 1970826"/>
              <a:gd name="connsiteX1" fmla="*/ 1664864 w 1971297"/>
              <a:gd name="connsiteY1" fmla="*/ 574448 h 1970826"/>
              <a:gd name="connsiteX2" fmla="*/ 1664611 w 1971297"/>
              <a:gd name="connsiteY2" fmla="*/ 573966 h 1970826"/>
              <a:gd name="connsiteX3" fmla="*/ 985649 w 1971297"/>
              <a:gd name="connsiteY3" fmla="*/ 323553 h 1970826"/>
              <a:gd name="connsiteX4" fmla="*/ 322581 w 1971297"/>
              <a:gd name="connsiteY4" fmla="*/ 986621 h 1970826"/>
              <a:gd name="connsiteX5" fmla="*/ 985649 w 1971297"/>
              <a:gd name="connsiteY5" fmla="*/ 1649689 h 1970826"/>
              <a:gd name="connsiteX6" fmla="*/ 1648717 w 1971297"/>
              <a:gd name="connsiteY6" fmla="*/ 986621 h 1970826"/>
              <a:gd name="connsiteX7" fmla="*/ 985649 w 1971297"/>
              <a:gd name="connsiteY7" fmla="*/ 323553 h 1970826"/>
              <a:gd name="connsiteX8" fmla="*/ 904928 w 1971297"/>
              <a:gd name="connsiteY8" fmla="*/ 0 h 1970826"/>
              <a:gd name="connsiteX9" fmla="*/ 1066369 w 1971297"/>
              <a:gd name="connsiteY9" fmla="*/ 0 h 1970826"/>
              <a:gd name="connsiteX10" fmla="*/ 1101456 w 1971297"/>
              <a:gd name="connsiteY10" fmla="*/ 199018 h 1970826"/>
              <a:gd name="connsiteX11" fmla="*/ 1149113 w 1971297"/>
              <a:gd name="connsiteY11" fmla="*/ 208521 h 1970826"/>
              <a:gd name="connsiteX12" fmla="*/ 1245734 w 1971297"/>
              <a:gd name="connsiteY12" fmla="*/ 36367 h 1970826"/>
              <a:gd name="connsiteX13" fmla="*/ 1396309 w 1971297"/>
              <a:gd name="connsiteY13" fmla="*/ 90716 h 1970826"/>
              <a:gd name="connsiteX14" fmla="*/ 1364293 w 1971297"/>
              <a:gd name="connsiteY14" fmla="*/ 287523 h 1970826"/>
              <a:gd name="connsiteX15" fmla="*/ 1403197 w 1971297"/>
              <a:gd name="connsiteY15" fmla="*/ 308843 h 1970826"/>
              <a:gd name="connsiteX16" fmla="*/ 1558001 w 1971297"/>
              <a:gd name="connsiteY16" fmla="*/ 178940 h 1970826"/>
              <a:gd name="connsiteX17" fmla="*/ 1681671 w 1971297"/>
              <a:gd name="connsiteY17" fmla="*/ 282712 h 1970826"/>
              <a:gd name="connsiteX18" fmla="*/ 1580623 w 1971297"/>
              <a:gd name="connsiteY18" fmla="*/ 457722 h 1970826"/>
              <a:gd name="connsiteX19" fmla="*/ 1610608 w 1971297"/>
              <a:gd name="connsiteY19" fmla="*/ 499270 h 1970826"/>
              <a:gd name="connsiteX20" fmla="*/ 1802874 w 1971297"/>
              <a:gd name="connsiteY20" fmla="*/ 433067 h 1970826"/>
              <a:gd name="connsiteX21" fmla="*/ 1881963 w 1971297"/>
              <a:gd name="connsiteY21" fmla="*/ 572248 h 1970826"/>
              <a:gd name="connsiteX22" fmla="*/ 1726590 w 1971297"/>
              <a:gd name="connsiteY22" fmla="*/ 698353 h 1970826"/>
              <a:gd name="connsiteX23" fmla="*/ 1741176 w 1971297"/>
              <a:gd name="connsiteY23" fmla="*/ 735808 h 1970826"/>
              <a:gd name="connsiteX24" fmla="*/ 1943264 w 1971297"/>
              <a:gd name="connsiteY24" fmla="*/ 735802 h 1970826"/>
              <a:gd name="connsiteX25" fmla="*/ 1971297 w 1971297"/>
              <a:gd name="connsiteY25" fmla="*/ 894790 h 1970826"/>
              <a:gd name="connsiteX26" fmla="*/ 1781396 w 1971297"/>
              <a:gd name="connsiteY26" fmla="*/ 963903 h 1970826"/>
              <a:gd name="connsiteX27" fmla="*/ 1780264 w 1971297"/>
              <a:gd name="connsiteY27" fmla="*/ 1014677 h 1970826"/>
              <a:gd name="connsiteX28" fmla="*/ 1969010 w 1971297"/>
              <a:gd name="connsiteY28" fmla="*/ 1087130 h 1970826"/>
              <a:gd name="connsiteX29" fmla="*/ 1940132 w 1971297"/>
              <a:gd name="connsiteY29" fmla="*/ 1244586 h 1970826"/>
              <a:gd name="connsiteX30" fmla="*/ 1738798 w 1971297"/>
              <a:gd name="connsiteY30" fmla="*/ 1241295 h 1970826"/>
              <a:gd name="connsiteX31" fmla="*/ 1725636 w 1971297"/>
              <a:gd name="connsiteY31" fmla="*/ 1280130 h 1970826"/>
              <a:gd name="connsiteX32" fmla="*/ 1880447 w 1971297"/>
              <a:gd name="connsiteY32" fmla="*/ 1410026 h 1970826"/>
              <a:gd name="connsiteX33" fmla="*/ 1799727 w 1971297"/>
              <a:gd name="connsiteY33" fmla="*/ 1549837 h 1970826"/>
              <a:gd name="connsiteX34" fmla="*/ 1609829 w 1971297"/>
              <a:gd name="connsiteY34" fmla="*/ 1480714 h 1970826"/>
              <a:gd name="connsiteX35" fmla="*/ 1579151 w 1971297"/>
              <a:gd name="connsiteY35" fmla="*/ 1512281 h 1970826"/>
              <a:gd name="connsiteX36" fmla="*/ 1677610 w 1971297"/>
              <a:gd name="connsiteY36" fmla="*/ 1689905 h 1970826"/>
              <a:gd name="connsiteX37" fmla="*/ 1554277 w 1971297"/>
              <a:gd name="connsiteY37" fmla="*/ 1791961 h 1970826"/>
              <a:gd name="connsiteX38" fmla="*/ 1402854 w 1971297"/>
              <a:gd name="connsiteY38" fmla="*/ 1660626 h 1970826"/>
              <a:gd name="connsiteX39" fmla="*/ 1363848 w 1971297"/>
              <a:gd name="connsiteY39" fmla="*/ 1687117 h 1970826"/>
              <a:gd name="connsiteX40" fmla="*/ 1398945 w 1971297"/>
              <a:gd name="connsiteY40" fmla="*/ 1886133 h 1970826"/>
              <a:gd name="connsiteX41" fmla="*/ 1247240 w 1971297"/>
              <a:gd name="connsiteY41" fmla="*/ 1941349 h 1970826"/>
              <a:gd name="connsiteX42" fmla="*/ 1146202 w 1971297"/>
              <a:gd name="connsiteY42" fmla="*/ 1766334 h 1970826"/>
              <a:gd name="connsiteX43" fmla="*/ 1100680 w 1971297"/>
              <a:gd name="connsiteY43" fmla="*/ 1773318 h 1970826"/>
              <a:gd name="connsiteX44" fmla="*/ 1062288 w 1971297"/>
              <a:gd name="connsiteY44" fmla="*/ 1970826 h 1970826"/>
              <a:gd name="connsiteX45" fmla="*/ 902210 w 1971297"/>
              <a:gd name="connsiteY45" fmla="*/ 1969728 h 1970826"/>
              <a:gd name="connsiteX46" fmla="*/ 870884 w 1971297"/>
              <a:gd name="connsiteY46" fmla="*/ 1773359 h 1970826"/>
              <a:gd name="connsiteX47" fmla="*/ 825096 w 1971297"/>
              <a:gd name="connsiteY47" fmla="*/ 1766334 h 1970826"/>
              <a:gd name="connsiteX48" fmla="*/ 724057 w 1971297"/>
              <a:gd name="connsiteY48" fmla="*/ 1941349 h 1970826"/>
              <a:gd name="connsiteX49" fmla="*/ 572352 w 1971297"/>
              <a:gd name="connsiteY49" fmla="*/ 1886133 h 1970826"/>
              <a:gd name="connsiteX50" fmla="*/ 607450 w 1971297"/>
              <a:gd name="connsiteY50" fmla="*/ 1687117 h 1970826"/>
              <a:gd name="connsiteX51" fmla="*/ 571181 w 1971297"/>
              <a:gd name="connsiteY51" fmla="*/ 1662485 h 1970826"/>
              <a:gd name="connsiteX52" fmla="*/ 421150 w 1971297"/>
              <a:gd name="connsiteY52" fmla="*/ 1792613 h 1970826"/>
              <a:gd name="connsiteX53" fmla="*/ 297817 w 1971297"/>
              <a:gd name="connsiteY53" fmla="*/ 1690557 h 1970826"/>
              <a:gd name="connsiteX54" fmla="*/ 395006 w 1971297"/>
              <a:gd name="connsiteY54" fmla="*/ 1515223 h 1970826"/>
              <a:gd name="connsiteX55" fmla="*/ 361468 w 1971297"/>
              <a:gd name="connsiteY55" fmla="*/ 1480715 h 1970826"/>
              <a:gd name="connsiteX56" fmla="*/ 171570 w 1971297"/>
              <a:gd name="connsiteY56" fmla="*/ 1549837 h 1970826"/>
              <a:gd name="connsiteX57" fmla="*/ 90850 w 1971297"/>
              <a:gd name="connsiteY57" fmla="*/ 1410026 h 1970826"/>
              <a:gd name="connsiteX58" fmla="*/ 245661 w 1971297"/>
              <a:gd name="connsiteY58" fmla="*/ 1280131 h 1970826"/>
              <a:gd name="connsiteX59" fmla="*/ 233972 w 1971297"/>
              <a:gd name="connsiteY59" fmla="*/ 1245643 h 1970826"/>
              <a:gd name="connsiteX60" fmla="*/ 31451 w 1971297"/>
              <a:gd name="connsiteY60" fmla="*/ 1248953 h 1970826"/>
              <a:gd name="connsiteX61" fmla="*/ 2573 w 1971297"/>
              <a:gd name="connsiteY61" fmla="*/ 1091497 h 1970826"/>
              <a:gd name="connsiteX62" fmla="*/ 191133 w 1971297"/>
              <a:gd name="connsiteY62" fmla="*/ 1019115 h 1970826"/>
              <a:gd name="connsiteX63" fmla="*/ 189902 w 1971297"/>
              <a:gd name="connsiteY63" fmla="*/ 963904 h 1970826"/>
              <a:gd name="connsiteX64" fmla="*/ 0 w 1971297"/>
              <a:gd name="connsiteY64" fmla="*/ 894790 h 1970826"/>
              <a:gd name="connsiteX65" fmla="*/ 28034 w 1971297"/>
              <a:gd name="connsiteY65" fmla="*/ 735802 h 1970826"/>
              <a:gd name="connsiteX66" fmla="*/ 230121 w 1971297"/>
              <a:gd name="connsiteY66" fmla="*/ 735808 h 1970826"/>
              <a:gd name="connsiteX67" fmla="*/ 240919 w 1971297"/>
              <a:gd name="connsiteY67" fmla="*/ 708079 h 1970826"/>
              <a:gd name="connsiteX68" fmla="*/ 84936 w 1971297"/>
              <a:gd name="connsiteY68" fmla="*/ 585933 h 1970826"/>
              <a:gd name="connsiteX69" fmla="*/ 161584 w 1971297"/>
              <a:gd name="connsiteY69" fmla="*/ 445393 h 1970826"/>
              <a:gd name="connsiteX70" fmla="*/ 354366 w 1971297"/>
              <a:gd name="connsiteY70" fmla="*/ 508031 h 1970826"/>
              <a:gd name="connsiteX71" fmla="*/ 390674 w 1971297"/>
              <a:gd name="connsiteY71" fmla="*/ 457722 h 1970826"/>
              <a:gd name="connsiteX72" fmla="*/ 289626 w 1971297"/>
              <a:gd name="connsiteY72" fmla="*/ 282712 h 1970826"/>
              <a:gd name="connsiteX73" fmla="*/ 413297 w 1971297"/>
              <a:gd name="connsiteY73" fmla="*/ 178940 h 1970826"/>
              <a:gd name="connsiteX74" fmla="*/ 568101 w 1971297"/>
              <a:gd name="connsiteY74" fmla="*/ 308843 h 1970826"/>
              <a:gd name="connsiteX75" fmla="*/ 611018 w 1971297"/>
              <a:gd name="connsiteY75" fmla="*/ 285324 h 1970826"/>
              <a:gd name="connsiteX76" fmla="*/ 576674 w 1971297"/>
              <a:gd name="connsiteY76" fmla="*/ 89277 h 1970826"/>
              <a:gd name="connsiteX77" fmla="*/ 727674 w 1971297"/>
              <a:gd name="connsiteY77" fmla="*/ 36123 h 1970826"/>
              <a:gd name="connsiteX78" fmla="*/ 826689 w 1971297"/>
              <a:gd name="connsiteY78" fmla="*/ 207623 h 1970826"/>
              <a:gd name="connsiteX79" fmla="*/ 869841 w 1971297"/>
              <a:gd name="connsiteY79" fmla="*/ 199018 h 1970826"/>
              <a:gd name="connsiteX80" fmla="*/ 904928 w 1971297"/>
              <a:gd name="connsiteY80"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1648717 w 1971297"/>
              <a:gd name="connsiteY3" fmla="*/ 986621 h 1970826"/>
              <a:gd name="connsiteX4" fmla="*/ 985649 w 1971297"/>
              <a:gd name="connsiteY4" fmla="*/ 323553 h 1970826"/>
              <a:gd name="connsiteX5" fmla="*/ 904928 w 1971297"/>
              <a:gd name="connsiteY5" fmla="*/ 0 h 1970826"/>
              <a:gd name="connsiteX6" fmla="*/ 1066369 w 1971297"/>
              <a:gd name="connsiteY6" fmla="*/ 0 h 1970826"/>
              <a:gd name="connsiteX7" fmla="*/ 1101456 w 1971297"/>
              <a:gd name="connsiteY7" fmla="*/ 199018 h 1970826"/>
              <a:gd name="connsiteX8" fmla="*/ 1149113 w 1971297"/>
              <a:gd name="connsiteY8" fmla="*/ 208521 h 1970826"/>
              <a:gd name="connsiteX9" fmla="*/ 1245734 w 1971297"/>
              <a:gd name="connsiteY9" fmla="*/ 36367 h 1970826"/>
              <a:gd name="connsiteX10" fmla="*/ 1396309 w 1971297"/>
              <a:gd name="connsiteY10" fmla="*/ 90716 h 1970826"/>
              <a:gd name="connsiteX11" fmla="*/ 1364293 w 1971297"/>
              <a:gd name="connsiteY11" fmla="*/ 287523 h 1970826"/>
              <a:gd name="connsiteX12" fmla="*/ 1403197 w 1971297"/>
              <a:gd name="connsiteY12" fmla="*/ 308843 h 1970826"/>
              <a:gd name="connsiteX13" fmla="*/ 1558001 w 1971297"/>
              <a:gd name="connsiteY13" fmla="*/ 178940 h 1970826"/>
              <a:gd name="connsiteX14" fmla="*/ 1681671 w 1971297"/>
              <a:gd name="connsiteY14" fmla="*/ 282712 h 1970826"/>
              <a:gd name="connsiteX15" fmla="*/ 1580623 w 1971297"/>
              <a:gd name="connsiteY15" fmla="*/ 457722 h 1970826"/>
              <a:gd name="connsiteX16" fmla="*/ 1610608 w 1971297"/>
              <a:gd name="connsiteY16" fmla="*/ 499270 h 1970826"/>
              <a:gd name="connsiteX17" fmla="*/ 1802874 w 1971297"/>
              <a:gd name="connsiteY17" fmla="*/ 433067 h 1970826"/>
              <a:gd name="connsiteX18" fmla="*/ 1881963 w 1971297"/>
              <a:gd name="connsiteY18" fmla="*/ 572248 h 1970826"/>
              <a:gd name="connsiteX19" fmla="*/ 1726590 w 1971297"/>
              <a:gd name="connsiteY19" fmla="*/ 698353 h 1970826"/>
              <a:gd name="connsiteX20" fmla="*/ 1741176 w 1971297"/>
              <a:gd name="connsiteY20" fmla="*/ 735808 h 1970826"/>
              <a:gd name="connsiteX21" fmla="*/ 1943264 w 1971297"/>
              <a:gd name="connsiteY21" fmla="*/ 735802 h 1970826"/>
              <a:gd name="connsiteX22" fmla="*/ 1971297 w 1971297"/>
              <a:gd name="connsiteY22" fmla="*/ 894790 h 1970826"/>
              <a:gd name="connsiteX23" fmla="*/ 1781396 w 1971297"/>
              <a:gd name="connsiteY23" fmla="*/ 963903 h 1970826"/>
              <a:gd name="connsiteX24" fmla="*/ 1780264 w 1971297"/>
              <a:gd name="connsiteY24" fmla="*/ 1014677 h 1970826"/>
              <a:gd name="connsiteX25" fmla="*/ 1969010 w 1971297"/>
              <a:gd name="connsiteY25" fmla="*/ 1087130 h 1970826"/>
              <a:gd name="connsiteX26" fmla="*/ 1940132 w 1971297"/>
              <a:gd name="connsiteY26" fmla="*/ 1244586 h 1970826"/>
              <a:gd name="connsiteX27" fmla="*/ 1738798 w 1971297"/>
              <a:gd name="connsiteY27" fmla="*/ 1241295 h 1970826"/>
              <a:gd name="connsiteX28" fmla="*/ 1725636 w 1971297"/>
              <a:gd name="connsiteY28" fmla="*/ 1280130 h 1970826"/>
              <a:gd name="connsiteX29" fmla="*/ 1880447 w 1971297"/>
              <a:gd name="connsiteY29" fmla="*/ 1410026 h 1970826"/>
              <a:gd name="connsiteX30" fmla="*/ 1799727 w 1971297"/>
              <a:gd name="connsiteY30" fmla="*/ 1549837 h 1970826"/>
              <a:gd name="connsiteX31" fmla="*/ 1609829 w 1971297"/>
              <a:gd name="connsiteY31" fmla="*/ 1480714 h 1970826"/>
              <a:gd name="connsiteX32" fmla="*/ 1579151 w 1971297"/>
              <a:gd name="connsiteY32" fmla="*/ 1512281 h 1970826"/>
              <a:gd name="connsiteX33" fmla="*/ 1677610 w 1971297"/>
              <a:gd name="connsiteY33" fmla="*/ 1689905 h 1970826"/>
              <a:gd name="connsiteX34" fmla="*/ 1554277 w 1971297"/>
              <a:gd name="connsiteY34" fmla="*/ 1791961 h 1970826"/>
              <a:gd name="connsiteX35" fmla="*/ 1402854 w 1971297"/>
              <a:gd name="connsiteY35" fmla="*/ 1660626 h 1970826"/>
              <a:gd name="connsiteX36" fmla="*/ 1363848 w 1971297"/>
              <a:gd name="connsiteY36" fmla="*/ 1687117 h 1970826"/>
              <a:gd name="connsiteX37" fmla="*/ 1398945 w 1971297"/>
              <a:gd name="connsiteY37" fmla="*/ 1886133 h 1970826"/>
              <a:gd name="connsiteX38" fmla="*/ 1247240 w 1971297"/>
              <a:gd name="connsiteY38" fmla="*/ 1941349 h 1970826"/>
              <a:gd name="connsiteX39" fmla="*/ 1146202 w 1971297"/>
              <a:gd name="connsiteY39" fmla="*/ 1766334 h 1970826"/>
              <a:gd name="connsiteX40" fmla="*/ 1100680 w 1971297"/>
              <a:gd name="connsiteY40" fmla="*/ 1773318 h 1970826"/>
              <a:gd name="connsiteX41" fmla="*/ 1062288 w 1971297"/>
              <a:gd name="connsiteY41" fmla="*/ 1970826 h 1970826"/>
              <a:gd name="connsiteX42" fmla="*/ 902210 w 1971297"/>
              <a:gd name="connsiteY42" fmla="*/ 1969728 h 1970826"/>
              <a:gd name="connsiteX43" fmla="*/ 870884 w 1971297"/>
              <a:gd name="connsiteY43" fmla="*/ 1773359 h 1970826"/>
              <a:gd name="connsiteX44" fmla="*/ 825096 w 1971297"/>
              <a:gd name="connsiteY44" fmla="*/ 1766334 h 1970826"/>
              <a:gd name="connsiteX45" fmla="*/ 724057 w 1971297"/>
              <a:gd name="connsiteY45" fmla="*/ 1941349 h 1970826"/>
              <a:gd name="connsiteX46" fmla="*/ 572352 w 1971297"/>
              <a:gd name="connsiteY46" fmla="*/ 1886133 h 1970826"/>
              <a:gd name="connsiteX47" fmla="*/ 607450 w 1971297"/>
              <a:gd name="connsiteY47" fmla="*/ 1687117 h 1970826"/>
              <a:gd name="connsiteX48" fmla="*/ 571181 w 1971297"/>
              <a:gd name="connsiteY48" fmla="*/ 1662485 h 1970826"/>
              <a:gd name="connsiteX49" fmla="*/ 421150 w 1971297"/>
              <a:gd name="connsiteY49" fmla="*/ 1792613 h 1970826"/>
              <a:gd name="connsiteX50" fmla="*/ 297817 w 1971297"/>
              <a:gd name="connsiteY50" fmla="*/ 1690557 h 1970826"/>
              <a:gd name="connsiteX51" fmla="*/ 395006 w 1971297"/>
              <a:gd name="connsiteY51" fmla="*/ 1515223 h 1970826"/>
              <a:gd name="connsiteX52" fmla="*/ 361468 w 1971297"/>
              <a:gd name="connsiteY52" fmla="*/ 1480715 h 1970826"/>
              <a:gd name="connsiteX53" fmla="*/ 171570 w 1971297"/>
              <a:gd name="connsiteY53" fmla="*/ 1549837 h 1970826"/>
              <a:gd name="connsiteX54" fmla="*/ 90850 w 1971297"/>
              <a:gd name="connsiteY54" fmla="*/ 1410026 h 1970826"/>
              <a:gd name="connsiteX55" fmla="*/ 245661 w 1971297"/>
              <a:gd name="connsiteY55" fmla="*/ 1280131 h 1970826"/>
              <a:gd name="connsiteX56" fmla="*/ 233972 w 1971297"/>
              <a:gd name="connsiteY56" fmla="*/ 1245643 h 1970826"/>
              <a:gd name="connsiteX57" fmla="*/ 31451 w 1971297"/>
              <a:gd name="connsiteY57" fmla="*/ 1248953 h 1970826"/>
              <a:gd name="connsiteX58" fmla="*/ 2573 w 1971297"/>
              <a:gd name="connsiteY58" fmla="*/ 1091497 h 1970826"/>
              <a:gd name="connsiteX59" fmla="*/ 191133 w 1971297"/>
              <a:gd name="connsiteY59" fmla="*/ 1019115 h 1970826"/>
              <a:gd name="connsiteX60" fmla="*/ 189902 w 1971297"/>
              <a:gd name="connsiteY60" fmla="*/ 963904 h 1970826"/>
              <a:gd name="connsiteX61" fmla="*/ 0 w 1971297"/>
              <a:gd name="connsiteY61" fmla="*/ 894790 h 1970826"/>
              <a:gd name="connsiteX62" fmla="*/ 28034 w 1971297"/>
              <a:gd name="connsiteY62" fmla="*/ 735802 h 1970826"/>
              <a:gd name="connsiteX63" fmla="*/ 230121 w 1971297"/>
              <a:gd name="connsiteY63" fmla="*/ 735808 h 1970826"/>
              <a:gd name="connsiteX64" fmla="*/ 240919 w 1971297"/>
              <a:gd name="connsiteY64" fmla="*/ 708079 h 1970826"/>
              <a:gd name="connsiteX65" fmla="*/ 84936 w 1971297"/>
              <a:gd name="connsiteY65" fmla="*/ 585933 h 1970826"/>
              <a:gd name="connsiteX66" fmla="*/ 161584 w 1971297"/>
              <a:gd name="connsiteY66" fmla="*/ 445393 h 1970826"/>
              <a:gd name="connsiteX67" fmla="*/ 354366 w 1971297"/>
              <a:gd name="connsiteY67" fmla="*/ 508031 h 1970826"/>
              <a:gd name="connsiteX68" fmla="*/ 390674 w 1971297"/>
              <a:gd name="connsiteY68" fmla="*/ 457722 h 1970826"/>
              <a:gd name="connsiteX69" fmla="*/ 289626 w 1971297"/>
              <a:gd name="connsiteY69" fmla="*/ 282712 h 1970826"/>
              <a:gd name="connsiteX70" fmla="*/ 413297 w 1971297"/>
              <a:gd name="connsiteY70" fmla="*/ 178940 h 1970826"/>
              <a:gd name="connsiteX71" fmla="*/ 568101 w 1971297"/>
              <a:gd name="connsiteY71" fmla="*/ 308843 h 1970826"/>
              <a:gd name="connsiteX72" fmla="*/ 611018 w 1971297"/>
              <a:gd name="connsiteY72" fmla="*/ 285324 h 1970826"/>
              <a:gd name="connsiteX73" fmla="*/ 576674 w 1971297"/>
              <a:gd name="connsiteY73" fmla="*/ 89277 h 1970826"/>
              <a:gd name="connsiteX74" fmla="*/ 727674 w 1971297"/>
              <a:gd name="connsiteY74" fmla="*/ 36123 h 1970826"/>
              <a:gd name="connsiteX75" fmla="*/ 826689 w 1971297"/>
              <a:gd name="connsiteY75" fmla="*/ 207623 h 1970826"/>
              <a:gd name="connsiteX76" fmla="*/ 869841 w 1971297"/>
              <a:gd name="connsiteY76" fmla="*/ 199018 h 1970826"/>
              <a:gd name="connsiteX77" fmla="*/ 904928 w 1971297"/>
              <a:gd name="connsiteY77" fmla="*/ 0 h 1970826"/>
              <a:gd name="connsiteX0" fmla="*/ 985649 w 1971297"/>
              <a:gd name="connsiteY0" fmla="*/ 323553 h 1970826"/>
              <a:gd name="connsiteX1" fmla="*/ 322581 w 1971297"/>
              <a:gd name="connsiteY1" fmla="*/ 986621 h 1970826"/>
              <a:gd name="connsiteX2" fmla="*/ 985649 w 1971297"/>
              <a:gd name="connsiteY2" fmla="*/ 1649689 h 1970826"/>
              <a:gd name="connsiteX3" fmla="*/ 985649 w 1971297"/>
              <a:gd name="connsiteY3" fmla="*/ 323553 h 1970826"/>
              <a:gd name="connsiteX4" fmla="*/ 904928 w 1971297"/>
              <a:gd name="connsiteY4" fmla="*/ 0 h 1970826"/>
              <a:gd name="connsiteX5" fmla="*/ 1066369 w 1971297"/>
              <a:gd name="connsiteY5" fmla="*/ 0 h 1970826"/>
              <a:gd name="connsiteX6" fmla="*/ 1101456 w 1971297"/>
              <a:gd name="connsiteY6" fmla="*/ 199018 h 1970826"/>
              <a:gd name="connsiteX7" fmla="*/ 1149113 w 1971297"/>
              <a:gd name="connsiteY7" fmla="*/ 208521 h 1970826"/>
              <a:gd name="connsiteX8" fmla="*/ 1245734 w 1971297"/>
              <a:gd name="connsiteY8" fmla="*/ 36367 h 1970826"/>
              <a:gd name="connsiteX9" fmla="*/ 1396309 w 1971297"/>
              <a:gd name="connsiteY9" fmla="*/ 90716 h 1970826"/>
              <a:gd name="connsiteX10" fmla="*/ 1364293 w 1971297"/>
              <a:gd name="connsiteY10" fmla="*/ 287523 h 1970826"/>
              <a:gd name="connsiteX11" fmla="*/ 1403197 w 1971297"/>
              <a:gd name="connsiteY11" fmla="*/ 308843 h 1970826"/>
              <a:gd name="connsiteX12" fmla="*/ 1558001 w 1971297"/>
              <a:gd name="connsiteY12" fmla="*/ 178940 h 1970826"/>
              <a:gd name="connsiteX13" fmla="*/ 1681671 w 1971297"/>
              <a:gd name="connsiteY13" fmla="*/ 282712 h 1970826"/>
              <a:gd name="connsiteX14" fmla="*/ 1580623 w 1971297"/>
              <a:gd name="connsiteY14" fmla="*/ 457722 h 1970826"/>
              <a:gd name="connsiteX15" fmla="*/ 1610608 w 1971297"/>
              <a:gd name="connsiteY15" fmla="*/ 499270 h 1970826"/>
              <a:gd name="connsiteX16" fmla="*/ 1802874 w 1971297"/>
              <a:gd name="connsiteY16" fmla="*/ 433067 h 1970826"/>
              <a:gd name="connsiteX17" fmla="*/ 1881963 w 1971297"/>
              <a:gd name="connsiteY17" fmla="*/ 572248 h 1970826"/>
              <a:gd name="connsiteX18" fmla="*/ 1726590 w 1971297"/>
              <a:gd name="connsiteY18" fmla="*/ 698353 h 1970826"/>
              <a:gd name="connsiteX19" fmla="*/ 1741176 w 1971297"/>
              <a:gd name="connsiteY19" fmla="*/ 735808 h 1970826"/>
              <a:gd name="connsiteX20" fmla="*/ 1943264 w 1971297"/>
              <a:gd name="connsiteY20" fmla="*/ 735802 h 1970826"/>
              <a:gd name="connsiteX21" fmla="*/ 1971297 w 1971297"/>
              <a:gd name="connsiteY21" fmla="*/ 894790 h 1970826"/>
              <a:gd name="connsiteX22" fmla="*/ 1781396 w 1971297"/>
              <a:gd name="connsiteY22" fmla="*/ 963903 h 1970826"/>
              <a:gd name="connsiteX23" fmla="*/ 1780264 w 1971297"/>
              <a:gd name="connsiteY23" fmla="*/ 1014677 h 1970826"/>
              <a:gd name="connsiteX24" fmla="*/ 1969010 w 1971297"/>
              <a:gd name="connsiteY24" fmla="*/ 1087130 h 1970826"/>
              <a:gd name="connsiteX25" fmla="*/ 1940132 w 1971297"/>
              <a:gd name="connsiteY25" fmla="*/ 1244586 h 1970826"/>
              <a:gd name="connsiteX26" fmla="*/ 1738798 w 1971297"/>
              <a:gd name="connsiteY26" fmla="*/ 1241295 h 1970826"/>
              <a:gd name="connsiteX27" fmla="*/ 1725636 w 1971297"/>
              <a:gd name="connsiteY27" fmla="*/ 1280130 h 1970826"/>
              <a:gd name="connsiteX28" fmla="*/ 1880447 w 1971297"/>
              <a:gd name="connsiteY28" fmla="*/ 1410026 h 1970826"/>
              <a:gd name="connsiteX29" fmla="*/ 1799727 w 1971297"/>
              <a:gd name="connsiteY29" fmla="*/ 1549837 h 1970826"/>
              <a:gd name="connsiteX30" fmla="*/ 1609829 w 1971297"/>
              <a:gd name="connsiteY30" fmla="*/ 1480714 h 1970826"/>
              <a:gd name="connsiteX31" fmla="*/ 1579151 w 1971297"/>
              <a:gd name="connsiteY31" fmla="*/ 1512281 h 1970826"/>
              <a:gd name="connsiteX32" fmla="*/ 1677610 w 1971297"/>
              <a:gd name="connsiteY32" fmla="*/ 1689905 h 1970826"/>
              <a:gd name="connsiteX33" fmla="*/ 1554277 w 1971297"/>
              <a:gd name="connsiteY33" fmla="*/ 1791961 h 1970826"/>
              <a:gd name="connsiteX34" fmla="*/ 1402854 w 1971297"/>
              <a:gd name="connsiteY34" fmla="*/ 1660626 h 1970826"/>
              <a:gd name="connsiteX35" fmla="*/ 1363848 w 1971297"/>
              <a:gd name="connsiteY35" fmla="*/ 1687117 h 1970826"/>
              <a:gd name="connsiteX36" fmla="*/ 1398945 w 1971297"/>
              <a:gd name="connsiteY36" fmla="*/ 1886133 h 1970826"/>
              <a:gd name="connsiteX37" fmla="*/ 1247240 w 1971297"/>
              <a:gd name="connsiteY37" fmla="*/ 1941349 h 1970826"/>
              <a:gd name="connsiteX38" fmla="*/ 1146202 w 1971297"/>
              <a:gd name="connsiteY38" fmla="*/ 1766334 h 1970826"/>
              <a:gd name="connsiteX39" fmla="*/ 1100680 w 1971297"/>
              <a:gd name="connsiteY39" fmla="*/ 1773318 h 1970826"/>
              <a:gd name="connsiteX40" fmla="*/ 1062288 w 1971297"/>
              <a:gd name="connsiteY40" fmla="*/ 1970826 h 1970826"/>
              <a:gd name="connsiteX41" fmla="*/ 902210 w 1971297"/>
              <a:gd name="connsiteY41" fmla="*/ 1969728 h 1970826"/>
              <a:gd name="connsiteX42" fmla="*/ 870884 w 1971297"/>
              <a:gd name="connsiteY42" fmla="*/ 1773359 h 1970826"/>
              <a:gd name="connsiteX43" fmla="*/ 825096 w 1971297"/>
              <a:gd name="connsiteY43" fmla="*/ 1766334 h 1970826"/>
              <a:gd name="connsiteX44" fmla="*/ 724057 w 1971297"/>
              <a:gd name="connsiteY44" fmla="*/ 1941349 h 1970826"/>
              <a:gd name="connsiteX45" fmla="*/ 572352 w 1971297"/>
              <a:gd name="connsiteY45" fmla="*/ 1886133 h 1970826"/>
              <a:gd name="connsiteX46" fmla="*/ 607450 w 1971297"/>
              <a:gd name="connsiteY46" fmla="*/ 1687117 h 1970826"/>
              <a:gd name="connsiteX47" fmla="*/ 571181 w 1971297"/>
              <a:gd name="connsiteY47" fmla="*/ 1662485 h 1970826"/>
              <a:gd name="connsiteX48" fmla="*/ 421150 w 1971297"/>
              <a:gd name="connsiteY48" fmla="*/ 1792613 h 1970826"/>
              <a:gd name="connsiteX49" fmla="*/ 297817 w 1971297"/>
              <a:gd name="connsiteY49" fmla="*/ 1690557 h 1970826"/>
              <a:gd name="connsiteX50" fmla="*/ 395006 w 1971297"/>
              <a:gd name="connsiteY50" fmla="*/ 1515223 h 1970826"/>
              <a:gd name="connsiteX51" fmla="*/ 361468 w 1971297"/>
              <a:gd name="connsiteY51" fmla="*/ 1480715 h 1970826"/>
              <a:gd name="connsiteX52" fmla="*/ 171570 w 1971297"/>
              <a:gd name="connsiteY52" fmla="*/ 1549837 h 1970826"/>
              <a:gd name="connsiteX53" fmla="*/ 90850 w 1971297"/>
              <a:gd name="connsiteY53" fmla="*/ 1410026 h 1970826"/>
              <a:gd name="connsiteX54" fmla="*/ 245661 w 1971297"/>
              <a:gd name="connsiteY54" fmla="*/ 1280131 h 1970826"/>
              <a:gd name="connsiteX55" fmla="*/ 233972 w 1971297"/>
              <a:gd name="connsiteY55" fmla="*/ 1245643 h 1970826"/>
              <a:gd name="connsiteX56" fmla="*/ 31451 w 1971297"/>
              <a:gd name="connsiteY56" fmla="*/ 1248953 h 1970826"/>
              <a:gd name="connsiteX57" fmla="*/ 2573 w 1971297"/>
              <a:gd name="connsiteY57" fmla="*/ 1091497 h 1970826"/>
              <a:gd name="connsiteX58" fmla="*/ 191133 w 1971297"/>
              <a:gd name="connsiteY58" fmla="*/ 1019115 h 1970826"/>
              <a:gd name="connsiteX59" fmla="*/ 189902 w 1971297"/>
              <a:gd name="connsiteY59" fmla="*/ 963904 h 1970826"/>
              <a:gd name="connsiteX60" fmla="*/ 0 w 1971297"/>
              <a:gd name="connsiteY60" fmla="*/ 894790 h 1970826"/>
              <a:gd name="connsiteX61" fmla="*/ 28034 w 1971297"/>
              <a:gd name="connsiteY61" fmla="*/ 735802 h 1970826"/>
              <a:gd name="connsiteX62" fmla="*/ 230121 w 1971297"/>
              <a:gd name="connsiteY62" fmla="*/ 735808 h 1970826"/>
              <a:gd name="connsiteX63" fmla="*/ 240919 w 1971297"/>
              <a:gd name="connsiteY63" fmla="*/ 708079 h 1970826"/>
              <a:gd name="connsiteX64" fmla="*/ 84936 w 1971297"/>
              <a:gd name="connsiteY64" fmla="*/ 585933 h 1970826"/>
              <a:gd name="connsiteX65" fmla="*/ 161584 w 1971297"/>
              <a:gd name="connsiteY65" fmla="*/ 445393 h 1970826"/>
              <a:gd name="connsiteX66" fmla="*/ 354366 w 1971297"/>
              <a:gd name="connsiteY66" fmla="*/ 508031 h 1970826"/>
              <a:gd name="connsiteX67" fmla="*/ 390674 w 1971297"/>
              <a:gd name="connsiteY67" fmla="*/ 457722 h 1970826"/>
              <a:gd name="connsiteX68" fmla="*/ 289626 w 1971297"/>
              <a:gd name="connsiteY68" fmla="*/ 282712 h 1970826"/>
              <a:gd name="connsiteX69" fmla="*/ 413297 w 1971297"/>
              <a:gd name="connsiteY69" fmla="*/ 178940 h 1970826"/>
              <a:gd name="connsiteX70" fmla="*/ 568101 w 1971297"/>
              <a:gd name="connsiteY70" fmla="*/ 308843 h 1970826"/>
              <a:gd name="connsiteX71" fmla="*/ 611018 w 1971297"/>
              <a:gd name="connsiteY71" fmla="*/ 285324 h 1970826"/>
              <a:gd name="connsiteX72" fmla="*/ 576674 w 1971297"/>
              <a:gd name="connsiteY72" fmla="*/ 89277 h 1970826"/>
              <a:gd name="connsiteX73" fmla="*/ 727674 w 1971297"/>
              <a:gd name="connsiteY73" fmla="*/ 36123 h 1970826"/>
              <a:gd name="connsiteX74" fmla="*/ 826689 w 1971297"/>
              <a:gd name="connsiteY74" fmla="*/ 207623 h 1970826"/>
              <a:gd name="connsiteX75" fmla="*/ 869841 w 1971297"/>
              <a:gd name="connsiteY75" fmla="*/ 199018 h 1970826"/>
              <a:gd name="connsiteX76" fmla="*/ 904928 w 1971297"/>
              <a:gd name="connsiteY76" fmla="*/ 0 h 1970826"/>
              <a:gd name="connsiteX0" fmla="*/ 985649 w 1971297"/>
              <a:gd name="connsiteY0" fmla="*/ 323553 h 1970826"/>
              <a:gd name="connsiteX1" fmla="*/ 322581 w 1971297"/>
              <a:gd name="connsiteY1" fmla="*/ 986621 h 1970826"/>
              <a:gd name="connsiteX2" fmla="*/ 985649 w 1971297"/>
              <a:gd name="connsiteY2" fmla="*/ 323553 h 1970826"/>
              <a:gd name="connsiteX3" fmla="*/ 904928 w 1971297"/>
              <a:gd name="connsiteY3" fmla="*/ 0 h 1970826"/>
              <a:gd name="connsiteX4" fmla="*/ 1066369 w 1971297"/>
              <a:gd name="connsiteY4" fmla="*/ 0 h 1970826"/>
              <a:gd name="connsiteX5" fmla="*/ 1101456 w 1971297"/>
              <a:gd name="connsiteY5" fmla="*/ 199018 h 1970826"/>
              <a:gd name="connsiteX6" fmla="*/ 1149113 w 1971297"/>
              <a:gd name="connsiteY6" fmla="*/ 208521 h 1970826"/>
              <a:gd name="connsiteX7" fmla="*/ 1245734 w 1971297"/>
              <a:gd name="connsiteY7" fmla="*/ 36367 h 1970826"/>
              <a:gd name="connsiteX8" fmla="*/ 1396309 w 1971297"/>
              <a:gd name="connsiteY8" fmla="*/ 90716 h 1970826"/>
              <a:gd name="connsiteX9" fmla="*/ 1364293 w 1971297"/>
              <a:gd name="connsiteY9" fmla="*/ 287523 h 1970826"/>
              <a:gd name="connsiteX10" fmla="*/ 1403197 w 1971297"/>
              <a:gd name="connsiteY10" fmla="*/ 308843 h 1970826"/>
              <a:gd name="connsiteX11" fmla="*/ 1558001 w 1971297"/>
              <a:gd name="connsiteY11" fmla="*/ 178940 h 1970826"/>
              <a:gd name="connsiteX12" fmla="*/ 1681671 w 1971297"/>
              <a:gd name="connsiteY12" fmla="*/ 282712 h 1970826"/>
              <a:gd name="connsiteX13" fmla="*/ 1580623 w 1971297"/>
              <a:gd name="connsiteY13" fmla="*/ 457722 h 1970826"/>
              <a:gd name="connsiteX14" fmla="*/ 1610608 w 1971297"/>
              <a:gd name="connsiteY14" fmla="*/ 499270 h 1970826"/>
              <a:gd name="connsiteX15" fmla="*/ 1802874 w 1971297"/>
              <a:gd name="connsiteY15" fmla="*/ 433067 h 1970826"/>
              <a:gd name="connsiteX16" fmla="*/ 1881963 w 1971297"/>
              <a:gd name="connsiteY16" fmla="*/ 572248 h 1970826"/>
              <a:gd name="connsiteX17" fmla="*/ 1726590 w 1971297"/>
              <a:gd name="connsiteY17" fmla="*/ 698353 h 1970826"/>
              <a:gd name="connsiteX18" fmla="*/ 1741176 w 1971297"/>
              <a:gd name="connsiteY18" fmla="*/ 735808 h 1970826"/>
              <a:gd name="connsiteX19" fmla="*/ 1943264 w 1971297"/>
              <a:gd name="connsiteY19" fmla="*/ 735802 h 1970826"/>
              <a:gd name="connsiteX20" fmla="*/ 1971297 w 1971297"/>
              <a:gd name="connsiteY20" fmla="*/ 894790 h 1970826"/>
              <a:gd name="connsiteX21" fmla="*/ 1781396 w 1971297"/>
              <a:gd name="connsiteY21" fmla="*/ 963903 h 1970826"/>
              <a:gd name="connsiteX22" fmla="*/ 1780264 w 1971297"/>
              <a:gd name="connsiteY22" fmla="*/ 1014677 h 1970826"/>
              <a:gd name="connsiteX23" fmla="*/ 1969010 w 1971297"/>
              <a:gd name="connsiteY23" fmla="*/ 1087130 h 1970826"/>
              <a:gd name="connsiteX24" fmla="*/ 1940132 w 1971297"/>
              <a:gd name="connsiteY24" fmla="*/ 1244586 h 1970826"/>
              <a:gd name="connsiteX25" fmla="*/ 1738798 w 1971297"/>
              <a:gd name="connsiteY25" fmla="*/ 1241295 h 1970826"/>
              <a:gd name="connsiteX26" fmla="*/ 1725636 w 1971297"/>
              <a:gd name="connsiteY26" fmla="*/ 1280130 h 1970826"/>
              <a:gd name="connsiteX27" fmla="*/ 1880447 w 1971297"/>
              <a:gd name="connsiteY27" fmla="*/ 1410026 h 1970826"/>
              <a:gd name="connsiteX28" fmla="*/ 1799727 w 1971297"/>
              <a:gd name="connsiteY28" fmla="*/ 1549837 h 1970826"/>
              <a:gd name="connsiteX29" fmla="*/ 1609829 w 1971297"/>
              <a:gd name="connsiteY29" fmla="*/ 1480714 h 1970826"/>
              <a:gd name="connsiteX30" fmla="*/ 1579151 w 1971297"/>
              <a:gd name="connsiteY30" fmla="*/ 1512281 h 1970826"/>
              <a:gd name="connsiteX31" fmla="*/ 1677610 w 1971297"/>
              <a:gd name="connsiteY31" fmla="*/ 1689905 h 1970826"/>
              <a:gd name="connsiteX32" fmla="*/ 1554277 w 1971297"/>
              <a:gd name="connsiteY32" fmla="*/ 1791961 h 1970826"/>
              <a:gd name="connsiteX33" fmla="*/ 1402854 w 1971297"/>
              <a:gd name="connsiteY33" fmla="*/ 1660626 h 1970826"/>
              <a:gd name="connsiteX34" fmla="*/ 1363848 w 1971297"/>
              <a:gd name="connsiteY34" fmla="*/ 1687117 h 1970826"/>
              <a:gd name="connsiteX35" fmla="*/ 1398945 w 1971297"/>
              <a:gd name="connsiteY35" fmla="*/ 1886133 h 1970826"/>
              <a:gd name="connsiteX36" fmla="*/ 1247240 w 1971297"/>
              <a:gd name="connsiteY36" fmla="*/ 1941349 h 1970826"/>
              <a:gd name="connsiteX37" fmla="*/ 1146202 w 1971297"/>
              <a:gd name="connsiteY37" fmla="*/ 1766334 h 1970826"/>
              <a:gd name="connsiteX38" fmla="*/ 1100680 w 1971297"/>
              <a:gd name="connsiteY38" fmla="*/ 1773318 h 1970826"/>
              <a:gd name="connsiteX39" fmla="*/ 1062288 w 1971297"/>
              <a:gd name="connsiteY39" fmla="*/ 1970826 h 1970826"/>
              <a:gd name="connsiteX40" fmla="*/ 902210 w 1971297"/>
              <a:gd name="connsiteY40" fmla="*/ 1969728 h 1970826"/>
              <a:gd name="connsiteX41" fmla="*/ 870884 w 1971297"/>
              <a:gd name="connsiteY41" fmla="*/ 1773359 h 1970826"/>
              <a:gd name="connsiteX42" fmla="*/ 825096 w 1971297"/>
              <a:gd name="connsiteY42" fmla="*/ 1766334 h 1970826"/>
              <a:gd name="connsiteX43" fmla="*/ 724057 w 1971297"/>
              <a:gd name="connsiteY43" fmla="*/ 1941349 h 1970826"/>
              <a:gd name="connsiteX44" fmla="*/ 572352 w 1971297"/>
              <a:gd name="connsiteY44" fmla="*/ 1886133 h 1970826"/>
              <a:gd name="connsiteX45" fmla="*/ 607450 w 1971297"/>
              <a:gd name="connsiteY45" fmla="*/ 1687117 h 1970826"/>
              <a:gd name="connsiteX46" fmla="*/ 571181 w 1971297"/>
              <a:gd name="connsiteY46" fmla="*/ 1662485 h 1970826"/>
              <a:gd name="connsiteX47" fmla="*/ 421150 w 1971297"/>
              <a:gd name="connsiteY47" fmla="*/ 1792613 h 1970826"/>
              <a:gd name="connsiteX48" fmla="*/ 297817 w 1971297"/>
              <a:gd name="connsiteY48" fmla="*/ 1690557 h 1970826"/>
              <a:gd name="connsiteX49" fmla="*/ 395006 w 1971297"/>
              <a:gd name="connsiteY49" fmla="*/ 1515223 h 1970826"/>
              <a:gd name="connsiteX50" fmla="*/ 361468 w 1971297"/>
              <a:gd name="connsiteY50" fmla="*/ 1480715 h 1970826"/>
              <a:gd name="connsiteX51" fmla="*/ 171570 w 1971297"/>
              <a:gd name="connsiteY51" fmla="*/ 1549837 h 1970826"/>
              <a:gd name="connsiteX52" fmla="*/ 90850 w 1971297"/>
              <a:gd name="connsiteY52" fmla="*/ 1410026 h 1970826"/>
              <a:gd name="connsiteX53" fmla="*/ 245661 w 1971297"/>
              <a:gd name="connsiteY53" fmla="*/ 1280131 h 1970826"/>
              <a:gd name="connsiteX54" fmla="*/ 233972 w 1971297"/>
              <a:gd name="connsiteY54" fmla="*/ 1245643 h 1970826"/>
              <a:gd name="connsiteX55" fmla="*/ 31451 w 1971297"/>
              <a:gd name="connsiteY55" fmla="*/ 1248953 h 1970826"/>
              <a:gd name="connsiteX56" fmla="*/ 2573 w 1971297"/>
              <a:gd name="connsiteY56" fmla="*/ 1091497 h 1970826"/>
              <a:gd name="connsiteX57" fmla="*/ 191133 w 1971297"/>
              <a:gd name="connsiteY57" fmla="*/ 1019115 h 1970826"/>
              <a:gd name="connsiteX58" fmla="*/ 189902 w 1971297"/>
              <a:gd name="connsiteY58" fmla="*/ 963904 h 1970826"/>
              <a:gd name="connsiteX59" fmla="*/ 0 w 1971297"/>
              <a:gd name="connsiteY59" fmla="*/ 894790 h 1970826"/>
              <a:gd name="connsiteX60" fmla="*/ 28034 w 1971297"/>
              <a:gd name="connsiteY60" fmla="*/ 735802 h 1970826"/>
              <a:gd name="connsiteX61" fmla="*/ 230121 w 1971297"/>
              <a:gd name="connsiteY61" fmla="*/ 735808 h 1970826"/>
              <a:gd name="connsiteX62" fmla="*/ 240919 w 1971297"/>
              <a:gd name="connsiteY62" fmla="*/ 708079 h 1970826"/>
              <a:gd name="connsiteX63" fmla="*/ 84936 w 1971297"/>
              <a:gd name="connsiteY63" fmla="*/ 585933 h 1970826"/>
              <a:gd name="connsiteX64" fmla="*/ 161584 w 1971297"/>
              <a:gd name="connsiteY64" fmla="*/ 445393 h 1970826"/>
              <a:gd name="connsiteX65" fmla="*/ 354366 w 1971297"/>
              <a:gd name="connsiteY65" fmla="*/ 508031 h 1970826"/>
              <a:gd name="connsiteX66" fmla="*/ 390674 w 1971297"/>
              <a:gd name="connsiteY66" fmla="*/ 457722 h 1970826"/>
              <a:gd name="connsiteX67" fmla="*/ 289626 w 1971297"/>
              <a:gd name="connsiteY67" fmla="*/ 282712 h 1970826"/>
              <a:gd name="connsiteX68" fmla="*/ 413297 w 1971297"/>
              <a:gd name="connsiteY68" fmla="*/ 178940 h 1970826"/>
              <a:gd name="connsiteX69" fmla="*/ 568101 w 1971297"/>
              <a:gd name="connsiteY69" fmla="*/ 308843 h 1970826"/>
              <a:gd name="connsiteX70" fmla="*/ 611018 w 1971297"/>
              <a:gd name="connsiteY70" fmla="*/ 285324 h 1970826"/>
              <a:gd name="connsiteX71" fmla="*/ 576674 w 1971297"/>
              <a:gd name="connsiteY71" fmla="*/ 89277 h 1970826"/>
              <a:gd name="connsiteX72" fmla="*/ 727674 w 1971297"/>
              <a:gd name="connsiteY72" fmla="*/ 36123 h 1970826"/>
              <a:gd name="connsiteX73" fmla="*/ 826689 w 1971297"/>
              <a:gd name="connsiteY73" fmla="*/ 207623 h 1970826"/>
              <a:gd name="connsiteX74" fmla="*/ 869841 w 1971297"/>
              <a:gd name="connsiteY74" fmla="*/ 199018 h 1970826"/>
              <a:gd name="connsiteX75" fmla="*/ 904928 w 1971297"/>
              <a:gd name="connsiteY75" fmla="*/ 0 h 1970826"/>
              <a:gd name="connsiteX0" fmla="*/ 904928 w 1971297"/>
              <a:gd name="connsiteY0" fmla="*/ 0 h 1970826"/>
              <a:gd name="connsiteX1" fmla="*/ 1066369 w 1971297"/>
              <a:gd name="connsiteY1" fmla="*/ 0 h 1970826"/>
              <a:gd name="connsiteX2" fmla="*/ 1101456 w 1971297"/>
              <a:gd name="connsiteY2" fmla="*/ 199018 h 1970826"/>
              <a:gd name="connsiteX3" fmla="*/ 1149113 w 1971297"/>
              <a:gd name="connsiteY3" fmla="*/ 208521 h 1970826"/>
              <a:gd name="connsiteX4" fmla="*/ 1245734 w 1971297"/>
              <a:gd name="connsiteY4" fmla="*/ 36367 h 1970826"/>
              <a:gd name="connsiteX5" fmla="*/ 1396309 w 1971297"/>
              <a:gd name="connsiteY5" fmla="*/ 90716 h 1970826"/>
              <a:gd name="connsiteX6" fmla="*/ 1364293 w 1971297"/>
              <a:gd name="connsiteY6" fmla="*/ 287523 h 1970826"/>
              <a:gd name="connsiteX7" fmla="*/ 1403197 w 1971297"/>
              <a:gd name="connsiteY7" fmla="*/ 308843 h 1970826"/>
              <a:gd name="connsiteX8" fmla="*/ 1558001 w 1971297"/>
              <a:gd name="connsiteY8" fmla="*/ 178940 h 1970826"/>
              <a:gd name="connsiteX9" fmla="*/ 1681671 w 1971297"/>
              <a:gd name="connsiteY9" fmla="*/ 282712 h 1970826"/>
              <a:gd name="connsiteX10" fmla="*/ 1580623 w 1971297"/>
              <a:gd name="connsiteY10" fmla="*/ 457722 h 1970826"/>
              <a:gd name="connsiteX11" fmla="*/ 1610608 w 1971297"/>
              <a:gd name="connsiteY11" fmla="*/ 499270 h 1970826"/>
              <a:gd name="connsiteX12" fmla="*/ 1802874 w 1971297"/>
              <a:gd name="connsiteY12" fmla="*/ 433067 h 1970826"/>
              <a:gd name="connsiteX13" fmla="*/ 1881963 w 1971297"/>
              <a:gd name="connsiteY13" fmla="*/ 572248 h 1970826"/>
              <a:gd name="connsiteX14" fmla="*/ 1726590 w 1971297"/>
              <a:gd name="connsiteY14" fmla="*/ 698353 h 1970826"/>
              <a:gd name="connsiteX15" fmla="*/ 1741176 w 1971297"/>
              <a:gd name="connsiteY15" fmla="*/ 735808 h 1970826"/>
              <a:gd name="connsiteX16" fmla="*/ 1943264 w 1971297"/>
              <a:gd name="connsiteY16" fmla="*/ 735802 h 1970826"/>
              <a:gd name="connsiteX17" fmla="*/ 1971297 w 1971297"/>
              <a:gd name="connsiteY17" fmla="*/ 894790 h 1970826"/>
              <a:gd name="connsiteX18" fmla="*/ 1781396 w 1971297"/>
              <a:gd name="connsiteY18" fmla="*/ 963903 h 1970826"/>
              <a:gd name="connsiteX19" fmla="*/ 1780264 w 1971297"/>
              <a:gd name="connsiteY19" fmla="*/ 1014677 h 1970826"/>
              <a:gd name="connsiteX20" fmla="*/ 1969010 w 1971297"/>
              <a:gd name="connsiteY20" fmla="*/ 1087130 h 1970826"/>
              <a:gd name="connsiteX21" fmla="*/ 1940132 w 1971297"/>
              <a:gd name="connsiteY21" fmla="*/ 1244586 h 1970826"/>
              <a:gd name="connsiteX22" fmla="*/ 1738798 w 1971297"/>
              <a:gd name="connsiteY22" fmla="*/ 1241295 h 1970826"/>
              <a:gd name="connsiteX23" fmla="*/ 1725636 w 1971297"/>
              <a:gd name="connsiteY23" fmla="*/ 1280130 h 1970826"/>
              <a:gd name="connsiteX24" fmla="*/ 1880447 w 1971297"/>
              <a:gd name="connsiteY24" fmla="*/ 1410026 h 1970826"/>
              <a:gd name="connsiteX25" fmla="*/ 1799727 w 1971297"/>
              <a:gd name="connsiteY25" fmla="*/ 1549837 h 1970826"/>
              <a:gd name="connsiteX26" fmla="*/ 1609829 w 1971297"/>
              <a:gd name="connsiteY26" fmla="*/ 1480714 h 1970826"/>
              <a:gd name="connsiteX27" fmla="*/ 1579151 w 1971297"/>
              <a:gd name="connsiteY27" fmla="*/ 1512281 h 1970826"/>
              <a:gd name="connsiteX28" fmla="*/ 1677610 w 1971297"/>
              <a:gd name="connsiteY28" fmla="*/ 1689905 h 1970826"/>
              <a:gd name="connsiteX29" fmla="*/ 1554277 w 1971297"/>
              <a:gd name="connsiteY29" fmla="*/ 1791961 h 1970826"/>
              <a:gd name="connsiteX30" fmla="*/ 1402854 w 1971297"/>
              <a:gd name="connsiteY30" fmla="*/ 1660626 h 1970826"/>
              <a:gd name="connsiteX31" fmla="*/ 1363848 w 1971297"/>
              <a:gd name="connsiteY31" fmla="*/ 1687117 h 1970826"/>
              <a:gd name="connsiteX32" fmla="*/ 1398945 w 1971297"/>
              <a:gd name="connsiteY32" fmla="*/ 1886133 h 1970826"/>
              <a:gd name="connsiteX33" fmla="*/ 1247240 w 1971297"/>
              <a:gd name="connsiteY33" fmla="*/ 1941349 h 1970826"/>
              <a:gd name="connsiteX34" fmla="*/ 1146202 w 1971297"/>
              <a:gd name="connsiteY34" fmla="*/ 1766334 h 1970826"/>
              <a:gd name="connsiteX35" fmla="*/ 1100680 w 1971297"/>
              <a:gd name="connsiteY35" fmla="*/ 1773318 h 1970826"/>
              <a:gd name="connsiteX36" fmla="*/ 1062288 w 1971297"/>
              <a:gd name="connsiteY36" fmla="*/ 1970826 h 1970826"/>
              <a:gd name="connsiteX37" fmla="*/ 902210 w 1971297"/>
              <a:gd name="connsiteY37" fmla="*/ 1969728 h 1970826"/>
              <a:gd name="connsiteX38" fmla="*/ 870884 w 1971297"/>
              <a:gd name="connsiteY38" fmla="*/ 1773359 h 1970826"/>
              <a:gd name="connsiteX39" fmla="*/ 825096 w 1971297"/>
              <a:gd name="connsiteY39" fmla="*/ 1766334 h 1970826"/>
              <a:gd name="connsiteX40" fmla="*/ 724057 w 1971297"/>
              <a:gd name="connsiteY40" fmla="*/ 1941349 h 1970826"/>
              <a:gd name="connsiteX41" fmla="*/ 572352 w 1971297"/>
              <a:gd name="connsiteY41" fmla="*/ 1886133 h 1970826"/>
              <a:gd name="connsiteX42" fmla="*/ 607450 w 1971297"/>
              <a:gd name="connsiteY42" fmla="*/ 1687117 h 1970826"/>
              <a:gd name="connsiteX43" fmla="*/ 571181 w 1971297"/>
              <a:gd name="connsiteY43" fmla="*/ 1662485 h 1970826"/>
              <a:gd name="connsiteX44" fmla="*/ 421150 w 1971297"/>
              <a:gd name="connsiteY44" fmla="*/ 1792613 h 1970826"/>
              <a:gd name="connsiteX45" fmla="*/ 297817 w 1971297"/>
              <a:gd name="connsiteY45" fmla="*/ 1690557 h 1970826"/>
              <a:gd name="connsiteX46" fmla="*/ 395006 w 1971297"/>
              <a:gd name="connsiteY46" fmla="*/ 1515223 h 1970826"/>
              <a:gd name="connsiteX47" fmla="*/ 361468 w 1971297"/>
              <a:gd name="connsiteY47" fmla="*/ 1480715 h 1970826"/>
              <a:gd name="connsiteX48" fmla="*/ 171570 w 1971297"/>
              <a:gd name="connsiteY48" fmla="*/ 1549837 h 1970826"/>
              <a:gd name="connsiteX49" fmla="*/ 90850 w 1971297"/>
              <a:gd name="connsiteY49" fmla="*/ 1410026 h 1970826"/>
              <a:gd name="connsiteX50" fmla="*/ 245661 w 1971297"/>
              <a:gd name="connsiteY50" fmla="*/ 1280131 h 1970826"/>
              <a:gd name="connsiteX51" fmla="*/ 233972 w 1971297"/>
              <a:gd name="connsiteY51" fmla="*/ 1245643 h 1970826"/>
              <a:gd name="connsiteX52" fmla="*/ 31451 w 1971297"/>
              <a:gd name="connsiteY52" fmla="*/ 1248953 h 1970826"/>
              <a:gd name="connsiteX53" fmla="*/ 2573 w 1971297"/>
              <a:gd name="connsiteY53" fmla="*/ 1091497 h 1970826"/>
              <a:gd name="connsiteX54" fmla="*/ 191133 w 1971297"/>
              <a:gd name="connsiteY54" fmla="*/ 1019115 h 1970826"/>
              <a:gd name="connsiteX55" fmla="*/ 189902 w 1971297"/>
              <a:gd name="connsiteY55" fmla="*/ 963904 h 1970826"/>
              <a:gd name="connsiteX56" fmla="*/ 0 w 1971297"/>
              <a:gd name="connsiteY56" fmla="*/ 894790 h 1970826"/>
              <a:gd name="connsiteX57" fmla="*/ 28034 w 1971297"/>
              <a:gd name="connsiteY57" fmla="*/ 735802 h 1970826"/>
              <a:gd name="connsiteX58" fmla="*/ 230121 w 1971297"/>
              <a:gd name="connsiteY58" fmla="*/ 735808 h 1970826"/>
              <a:gd name="connsiteX59" fmla="*/ 240919 w 1971297"/>
              <a:gd name="connsiteY59" fmla="*/ 708079 h 1970826"/>
              <a:gd name="connsiteX60" fmla="*/ 84936 w 1971297"/>
              <a:gd name="connsiteY60" fmla="*/ 585933 h 1970826"/>
              <a:gd name="connsiteX61" fmla="*/ 161584 w 1971297"/>
              <a:gd name="connsiteY61" fmla="*/ 445393 h 1970826"/>
              <a:gd name="connsiteX62" fmla="*/ 354366 w 1971297"/>
              <a:gd name="connsiteY62" fmla="*/ 508031 h 1970826"/>
              <a:gd name="connsiteX63" fmla="*/ 390674 w 1971297"/>
              <a:gd name="connsiteY63" fmla="*/ 457722 h 1970826"/>
              <a:gd name="connsiteX64" fmla="*/ 289626 w 1971297"/>
              <a:gd name="connsiteY64" fmla="*/ 282712 h 1970826"/>
              <a:gd name="connsiteX65" fmla="*/ 413297 w 1971297"/>
              <a:gd name="connsiteY65" fmla="*/ 178940 h 1970826"/>
              <a:gd name="connsiteX66" fmla="*/ 568101 w 1971297"/>
              <a:gd name="connsiteY66" fmla="*/ 308843 h 1970826"/>
              <a:gd name="connsiteX67" fmla="*/ 611018 w 1971297"/>
              <a:gd name="connsiteY67" fmla="*/ 285324 h 1970826"/>
              <a:gd name="connsiteX68" fmla="*/ 576674 w 1971297"/>
              <a:gd name="connsiteY68" fmla="*/ 89277 h 1970826"/>
              <a:gd name="connsiteX69" fmla="*/ 727674 w 1971297"/>
              <a:gd name="connsiteY69" fmla="*/ 36123 h 1970826"/>
              <a:gd name="connsiteX70" fmla="*/ 826689 w 1971297"/>
              <a:gd name="connsiteY70" fmla="*/ 207623 h 1970826"/>
              <a:gd name="connsiteX71" fmla="*/ 869841 w 1971297"/>
              <a:gd name="connsiteY71" fmla="*/ 199018 h 1970826"/>
              <a:gd name="connsiteX72" fmla="*/ 904928 w 1971297"/>
              <a:gd name="connsiteY72" fmla="*/ 0 h 197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1297" h="1970826">
                <a:moveTo>
                  <a:pt x="904928" y="0"/>
                </a:moveTo>
                <a:lnTo>
                  <a:pt x="1066369" y="0"/>
                </a:lnTo>
                <a:lnTo>
                  <a:pt x="1101456" y="199018"/>
                </a:lnTo>
                <a:lnTo>
                  <a:pt x="1149113" y="208521"/>
                </a:lnTo>
                <a:lnTo>
                  <a:pt x="1245734" y="36367"/>
                </a:lnTo>
                <a:lnTo>
                  <a:pt x="1396309" y="90716"/>
                </a:lnTo>
                <a:lnTo>
                  <a:pt x="1364293" y="287523"/>
                </a:lnTo>
                <a:lnTo>
                  <a:pt x="1403197" y="308843"/>
                </a:lnTo>
                <a:lnTo>
                  <a:pt x="1558001" y="178940"/>
                </a:lnTo>
                <a:lnTo>
                  <a:pt x="1681671" y="282712"/>
                </a:lnTo>
                <a:lnTo>
                  <a:pt x="1580623" y="457722"/>
                </a:lnTo>
                <a:lnTo>
                  <a:pt x="1610608" y="499270"/>
                </a:lnTo>
                <a:lnTo>
                  <a:pt x="1802874" y="433067"/>
                </a:lnTo>
                <a:lnTo>
                  <a:pt x="1881963" y="572248"/>
                </a:lnTo>
                <a:lnTo>
                  <a:pt x="1726590" y="698353"/>
                </a:lnTo>
                <a:lnTo>
                  <a:pt x="1741176" y="735808"/>
                </a:lnTo>
                <a:lnTo>
                  <a:pt x="1943264" y="735802"/>
                </a:lnTo>
                <a:lnTo>
                  <a:pt x="1971297" y="894790"/>
                </a:lnTo>
                <a:lnTo>
                  <a:pt x="1781396" y="963903"/>
                </a:lnTo>
                <a:cubicBezTo>
                  <a:pt x="1781019" y="980828"/>
                  <a:pt x="1780641" y="997752"/>
                  <a:pt x="1780264" y="1014677"/>
                </a:cubicBezTo>
                <a:lnTo>
                  <a:pt x="1969010" y="1087130"/>
                </a:lnTo>
                <a:lnTo>
                  <a:pt x="1940132" y="1244586"/>
                </a:lnTo>
                <a:lnTo>
                  <a:pt x="1738798" y="1241295"/>
                </a:lnTo>
                <a:lnTo>
                  <a:pt x="1725636" y="1280130"/>
                </a:lnTo>
                <a:lnTo>
                  <a:pt x="1880447" y="1410026"/>
                </a:lnTo>
                <a:lnTo>
                  <a:pt x="1799727" y="1549837"/>
                </a:lnTo>
                <a:lnTo>
                  <a:pt x="1609829" y="1480714"/>
                </a:lnTo>
                <a:lnTo>
                  <a:pt x="1579151" y="1512281"/>
                </a:lnTo>
                <a:lnTo>
                  <a:pt x="1677610" y="1689905"/>
                </a:lnTo>
                <a:lnTo>
                  <a:pt x="1554277" y="1791961"/>
                </a:lnTo>
                <a:lnTo>
                  <a:pt x="1402854" y="1660626"/>
                </a:lnTo>
                <a:lnTo>
                  <a:pt x="1363848" y="1687117"/>
                </a:lnTo>
                <a:lnTo>
                  <a:pt x="1398945" y="1886133"/>
                </a:lnTo>
                <a:lnTo>
                  <a:pt x="1247240" y="1941349"/>
                </a:lnTo>
                <a:lnTo>
                  <a:pt x="1146202" y="1766334"/>
                </a:lnTo>
                <a:lnTo>
                  <a:pt x="1100680" y="1773318"/>
                </a:lnTo>
                <a:lnTo>
                  <a:pt x="1062288" y="1970826"/>
                </a:lnTo>
                <a:lnTo>
                  <a:pt x="902210" y="1969728"/>
                </a:lnTo>
                <a:lnTo>
                  <a:pt x="870884" y="1773359"/>
                </a:lnTo>
                <a:lnTo>
                  <a:pt x="825096" y="1766334"/>
                </a:lnTo>
                <a:lnTo>
                  <a:pt x="724057" y="1941349"/>
                </a:lnTo>
                <a:lnTo>
                  <a:pt x="572352" y="1886133"/>
                </a:lnTo>
                <a:lnTo>
                  <a:pt x="607450" y="1687117"/>
                </a:lnTo>
                <a:lnTo>
                  <a:pt x="571181" y="1662485"/>
                </a:lnTo>
                <a:lnTo>
                  <a:pt x="421150" y="1792613"/>
                </a:lnTo>
                <a:lnTo>
                  <a:pt x="297817" y="1690557"/>
                </a:lnTo>
                <a:lnTo>
                  <a:pt x="395006" y="1515223"/>
                </a:lnTo>
                <a:lnTo>
                  <a:pt x="361468" y="1480715"/>
                </a:lnTo>
                <a:lnTo>
                  <a:pt x="171570" y="1549837"/>
                </a:lnTo>
                <a:lnTo>
                  <a:pt x="90850" y="1410026"/>
                </a:lnTo>
                <a:lnTo>
                  <a:pt x="245661" y="1280131"/>
                </a:lnTo>
                <a:lnTo>
                  <a:pt x="233972" y="1245643"/>
                </a:lnTo>
                <a:lnTo>
                  <a:pt x="31451" y="1248953"/>
                </a:lnTo>
                <a:lnTo>
                  <a:pt x="2573" y="1091497"/>
                </a:lnTo>
                <a:lnTo>
                  <a:pt x="191133" y="1019115"/>
                </a:lnTo>
                <a:cubicBezTo>
                  <a:pt x="190723" y="1000711"/>
                  <a:pt x="190312" y="982308"/>
                  <a:pt x="189902" y="963904"/>
                </a:cubicBezTo>
                <a:lnTo>
                  <a:pt x="0" y="894790"/>
                </a:lnTo>
                <a:lnTo>
                  <a:pt x="28034" y="735802"/>
                </a:lnTo>
                <a:lnTo>
                  <a:pt x="230121" y="735808"/>
                </a:lnTo>
                <a:lnTo>
                  <a:pt x="240919" y="708079"/>
                </a:lnTo>
                <a:lnTo>
                  <a:pt x="84936" y="585933"/>
                </a:lnTo>
                <a:lnTo>
                  <a:pt x="161584" y="445393"/>
                </a:lnTo>
                <a:lnTo>
                  <a:pt x="354366" y="508031"/>
                </a:lnTo>
                <a:lnTo>
                  <a:pt x="390674" y="457722"/>
                </a:lnTo>
                <a:lnTo>
                  <a:pt x="289626" y="282712"/>
                </a:lnTo>
                <a:lnTo>
                  <a:pt x="413297" y="178940"/>
                </a:lnTo>
                <a:lnTo>
                  <a:pt x="568101" y="308843"/>
                </a:lnTo>
                <a:lnTo>
                  <a:pt x="611018" y="285324"/>
                </a:lnTo>
                <a:lnTo>
                  <a:pt x="576674" y="89277"/>
                </a:lnTo>
                <a:lnTo>
                  <a:pt x="727674" y="36123"/>
                </a:lnTo>
                <a:lnTo>
                  <a:pt x="826689" y="207623"/>
                </a:lnTo>
                <a:lnTo>
                  <a:pt x="869841" y="199018"/>
                </a:lnTo>
                <a:lnTo>
                  <a:pt x="904928" y="0"/>
                </a:lnTo>
                <a:close/>
              </a:path>
            </a:pathLst>
          </a:custGeom>
          <a:solidFill>
            <a:schemeClr val="accent1">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715" tIns="576925" rIns="502715" bIns="616017" numCol="1" spcCol="1270" anchor="ctr" anchorCtr="0">
            <a:noAutofit/>
          </a:bodyPr>
          <a:lstStyle/>
          <a:p>
            <a:pPr algn="ctr" defTabSz="1866900">
              <a:lnSpc>
                <a:spcPct val="90000"/>
              </a:lnSpc>
              <a:spcBef>
                <a:spcPct val="0"/>
              </a:spcBef>
              <a:spcAft>
                <a:spcPct val="35000"/>
              </a:spcAft>
            </a:pPr>
            <a:endParaRPr lang="en-US" sz="4200" dirty="0"/>
          </a:p>
        </p:txBody>
      </p:sp>
      <p:pic>
        <p:nvPicPr>
          <p:cNvPr id="20" name="Graphic 19">
            <a:extLst>
              <a:ext uri="{FF2B5EF4-FFF2-40B4-BE49-F238E27FC236}">
                <a16:creationId xmlns:a16="http://schemas.microsoft.com/office/drawing/2014/main" id="{813C20A6-B50E-23A6-F390-37A1AC04D3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72972" y="1981408"/>
            <a:ext cx="421200" cy="421200"/>
          </a:xfrm>
          <a:prstGeom prst="rect">
            <a:avLst/>
          </a:prstGeom>
        </p:spPr>
      </p:pic>
    </p:spTree>
    <p:extLst>
      <p:ext uri="{BB962C8B-B14F-4D97-AF65-F5344CB8AC3E}">
        <p14:creationId xmlns:p14="http://schemas.microsoft.com/office/powerpoint/2010/main" val="151698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IAAAAAAAAAAwAAAAMAAAAA/////wQASwwAAAAAAAAAAAAAIAD///////////////8AAAD///////////////8DAAAAAwD///////////////////////////////////////////////////////////////////////////////////////////////////////////////////////////////////////////////////////////////////////////////////////////////////////////////////////////////////////////////////////////////////////////////////////////////////////////////////////////////////////////////////////////////////////////////////////////////////////////////////////////////////////////////////////////////////////////////////////////////////////////////8BACAA////////////////AAAO////////AwAAAAIA////////////////////////////////////////////////////////////////////////////////////////////////////////////////////////////////////////////////////////////////////////////////////////////////////////////////////////////////////////////////////////////////////////////////////////////////////////////////////////////////////////////////////////////////////////////////////////////////////////////////////////////////////////////////////////////////////////////////////////////////////////////////////////AgABAP///////wQAAAACABAACyJ0heV53PlGtRYX1JzAFO0FAAAAAAADAAAAAwADAAAAAQADAAEA////////BAAAAAMAEAALm6GqAtnBEU68A6dwI+nKEAUAAAAB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AMAAAAAAAAAAAAACAB////////////////AAAA////////////////BAAAAAMA////////BAAAAAIA////////////////////////////////////////////////////////////////////////////////////////////////////////////////////////////////////////////////////////////////////////////////////////////////////////////////////////////////////////////////////////////////////////////////////////////////////////////////////////////////////////////////////////////////////////////////////////////////////////////////////////////////////////////////////////////////////////////////////////////////AQAgAf///////////////wAADv///////wQAAAACAP///////////////////////////////////////////////////////////////////////////////////////////////////////////////////////////////////////////////////////////////////////////////////////////////////////////////////////////////////////////////////////////////////////////////////////////////////////////////////////////////////////////////////////////////////////////////////////////////////////////////////////////////////////////////////////////////////////////////////////////////////////////////////////wIAAgEDAAAAAgD///////8aAAZMaW5rZWRTaGFwZXNEYXRhUHJvcGVydHlfMAUAAAAAAAQAAAADAAQAAAABAAQAAAAAAP///////wMAAQEDAAAAAwD///////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CJ0heV53PlGtRYX1JzAFO0DRGF0YQAbAAAABExpbmtlZFNoYXBlRGF0YQAFAAAAAAACTmFtZQAZAAAATGlua2VkU2hhcGVzRGF0YVByb3BlcnR5ABBWZXJzaW9uAAAAAAAJTGFzdFdyaXRlAMzT+5l6AQAAAAEA/////50AnQAAAAVfaWQAEAAAAASboaoC2cERTrwDp3Aj6coQA0RhdGEAKgAAAAhQcmVzZW50YXRpb25TY2FubmVkRm9yTGlua2VkU2hhcGVzAAEAAk5hbWUAJAAAAExpbmtlZFNoYXBlUHJlc2VudGF0aW9uU2V0dGluZ3NEYXRhABBWZXJzaW9uAAAAAAAJTGFzdFdyaXRlAN/T+5l6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 name="COAUTHORING_SESSION_ID" val="b566149e-3710-4e24-8c13-ab592f63e281"/>
  <p:tag name="UNDO_REDO_REVISION" val="91"/>
  <p:tag name="MIO_PRESENTATION_LANGUAGE" val="1033"/>
</p:tagLst>
</file>

<file path=ppt/tags/tag10.xml><?xml version="1.0" encoding="utf-8"?>
<p:tagLst xmlns:a="http://schemas.openxmlformats.org/drawingml/2006/main" xmlns:r="http://schemas.openxmlformats.org/officeDocument/2006/relationships" xmlns:p="http://schemas.openxmlformats.org/presentationml/2006/main">
  <p:tag name="MIO_GUID" val="1b057a56-8214-4f3e-a3d3-0f0a40c586ea"/>
  <p:tag name="MIO_EKGUID" val="f829b9ba-b13b-4770-a2ba-93facba6c1f8"/>
  <p:tag name="MIO_UPDATE" val="True"/>
  <p:tag name="MIO_VERSION" val="05.05.2021 14:02:35"/>
  <p:tag name="MIO_DBID" val="0F45B44C-9BC7-4D85-81C4-7155EE70A7B9"/>
  <p:tag name="MIO_LASTDOWNLOADED" val="05.05.2021 16:16:57.853"/>
  <p:tag name="MIO_OBJECTNAME" val="SWOT"/>
  <p:tag name="MIO_LASTEDITORNAME" val="Melissa Usseni"/>
</p:tagLst>
</file>

<file path=ppt/tags/tag1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xml><?xml version="1.0" encoding="utf-8"?>
<p:tagLst xmlns:a="http://schemas.openxmlformats.org/drawingml/2006/main" xmlns:r="http://schemas.openxmlformats.org/officeDocument/2006/relationships" xmlns:p="http://schemas.openxmlformats.org/presentationml/2006/main">
  <p:tag name="MIO_GUID" val="1b057a56-8214-4f3e-a3d3-0f0a40c586ea"/>
  <p:tag name="MIO_EKGUID" val="f829b9ba-b13b-4770-a2ba-93facba6c1f8"/>
  <p:tag name="MIO_UPDATE" val="True"/>
  <p:tag name="MIO_VERSION" val="05.05.2021 14:02:35"/>
  <p:tag name="MIO_DBID" val="0F45B44C-9BC7-4D85-81C4-7155EE70A7B9"/>
  <p:tag name="MIO_LASTDOWNLOADED" val="05.05.2021 16:16:57.853"/>
  <p:tag name="MIO_OBJECTNAME" val="SWOT"/>
  <p:tag name="MIO_LASTEDITORNAME" val="Melissa Usseni"/>
</p:tagLst>
</file>

<file path=ppt/tags/tag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xml><?xml version="1.0" encoding="utf-8"?>
<p:tagLst xmlns:a="http://schemas.openxmlformats.org/drawingml/2006/main" xmlns:r="http://schemas.openxmlformats.org/officeDocument/2006/relationships" xmlns:p="http://schemas.openxmlformats.org/presentationml/2006/main">
  <p:tag name="MIO_GUID" val="1b057a56-8214-4f3e-a3d3-0f0a40c586ea"/>
  <p:tag name="MIO_EKGUID" val="f829b9ba-b13b-4770-a2ba-93facba6c1f8"/>
  <p:tag name="MIO_UPDATE" val="True"/>
  <p:tag name="MIO_VERSION" val="05.05.2021 14:02:35"/>
  <p:tag name="MIO_DBID" val="0F45B44C-9BC7-4D85-81C4-7155EE70A7B9"/>
  <p:tag name="MIO_LASTDOWNLOADED" val="05.05.2021 16:16:57.853"/>
  <p:tag name="MIO_OBJECTNAME" val="SWOT"/>
  <p:tag name="MIO_LASTEDITORNAME" val="Melissa Usseni"/>
</p:tagLst>
</file>

<file path=ppt/tags/tag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6.xml><?xml version="1.0" encoding="utf-8"?>
<p:tagLst xmlns:a="http://schemas.openxmlformats.org/drawingml/2006/main" xmlns:r="http://schemas.openxmlformats.org/officeDocument/2006/relationships" xmlns:p="http://schemas.openxmlformats.org/presentationml/2006/main">
  <p:tag name="MIO_GUID" val="1b057a56-8214-4f3e-a3d3-0f0a40c586ea"/>
  <p:tag name="MIO_EKGUID" val="f829b9ba-b13b-4770-a2ba-93facba6c1f8"/>
  <p:tag name="MIO_UPDATE" val="True"/>
  <p:tag name="MIO_VERSION" val="05.05.2021 14:02:35"/>
  <p:tag name="MIO_DBID" val="0F45B44C-9BC7-4D85-81C4-7155EE70A7B9"/>
  <p:tag name="MIO_LASTDOWNLOADED" val="05.05.2021 16:16:57.853"/>
  <p:tag name="MIO_OBJECTNAME" val="SWOT"/>
  <p:tag name="MIO_LASTEDITORNAME" val="Melissa Usseni"/>
</p:tagLst>
</file>

<file path=ppt/tags/tag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8.xml><?xml version="1.0" encoding="utf-8"?>
<p:tagLst xmlns:a="http://schemas.openxmlformats.org/drawingml/2006/main" xmlns:r="http://schemas.openxmlformats.org/officeDocument/2006/relationships" xmlns:p="http://schemas.openxmlformats.org/presentationml/2006/main">
  <p:tag name="MIO_GUID" val="1b057a56-8214-4f3e-a3d3-0f0a40c586ea"/>
  <p:tag name="MIO_EKGUID" val="f829b9ba-b13b-4770-a2ba-93facba6c1f8"/>
  <p:tag name="MIO_UPDATE" val="True"/>
  <p:tag name="MIO_VERSION" val="05.05.2021 14:02:35"/>
  <p:tag name="MIO_DBID" val="0F45B44C-9BC7-4D85-81C4-7155EE70A7B9"/>
  <p:tag name="MIO_LASTDOWNLOADED" val="05.05.2021 16:16:57.853"/>
  <p:tag name="MIO_OBJECTNAME" val="SWOT"/>
  <p:tag name="MIO_LASTEDITORNAME" val="Melissa Usseni"/>
</p:tagLst>
</file>

<file path=ppt/tags/tag9.xml><?xml version="1.0" encoding="utf-8"?>
<p:tagLst xmlns:a="http://schemas.openxmlformats.org/drawingml/2006/main" xmlns:r="http://schemas.openxmlformats.org/officeDocument/2006/relationships" xmlns:p="http://schemas.openxmlformats.org/presentationml/2006/main">
  <p:tag name="MIO_SKIP_CDCHECK" val="True"/>
</p:tagLst>
</file>

<file path=ppt/theme/theme1.xml><?xml version="1.0" encoding="utf-8"?>
<a:theme xmlns:a="http://schemas.openxmlformats.org/drawingml/2006/main" name="Elsevier light">
  <a:themeElements>
    <a:clrScheme name="Elsevier2_0">
      <a:dk1>
        <a:srgbClr val="53565A"/>
      </a:dk1>
      <a:lt1>
        <a:sysClr val="window" lastClr="FFFFFF"/>
      </a:lt1>
      <a:dk2>
        <a:srgbClr val="000000"/>
      </a:dk2>
      <a:lt2>
        <a:srgbClr val="F2F2F2"/>
      </a:lt2>
      <a:accent1>
        <a:srgbClr val="3679E0"/>
      </a:accent1>
      <a:accent2>
        <a:srgbClr val="EB6500"/>
      </a:accent2>
      <a:accent3>
        <a:srgbClr val="8E8E8E"/>
      </a:accent3>
      <a:accent4>
        <a:srgbClr val="CDE4FF"/>
      </a:accent4>
      <a:accent5>
        <a:srgbClr val="FFF0E4"/>
      </a:accent5>
      <a:accent6>
        <a:srgbClr val="DCDCDC"/>
      </a:accent6>
      <a:hlink>
        <a:srgbClr val="53565A"/>
      </a:hlink>
      <a:folHlink>
        <a:srgbClr val="5356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llustration 1">
      <a:srgbClr val="3679E0"/>
    </a:custClr>
    <a:custClr name="Illustration 2">
      <a:srgbClr val="C0F25D"/>
    </a:custClr>
    <a:custClr name="Illustration 3">
      <a:srgbClr val="661CCA"/>
    </a:custClr>
    <a:custClr name="Illustration 4">
      <a:srgbClr val="FDD300"/>
    </a:custClr>
    <a:custClr name="Illustration 5">
      <a:srgbClr val="ACD2FF"/>
    </a:custClr>
    <a:custClr name="Illustration 6">
      <a:srgbClr val="073973"/>
    </a:custClr>
    <a:custClr name="Illustration 7">
      <a:srgbClr val="FEB7B7"/>
    </a:custClr>
    <a:custClr name="Illustration 8">
      <a:srgbClr val="A92B1D"/>
    </a:custClr>
    <a:custClr name="Illustration 9">
      <a:srgbClr val="BB84FF"/>
    </a:custClr>
    <a:custClr name="Illustration 10">
      <a:srgbClr val="496E01"/>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Data 1">
      <a:srgbClr val="3AABF0"/>
    </a:custClr>
    <a:custClr name="Data 2">
      <a:srgbClr val="702862"/>
    </a:custClr>
    <a:custClr name="Data 3">
      <a:srgbClr val="FF6E7D"/>
    </a:custClr>
    <a:custClr name="Data 4">
      <a:srgbClr val="D6EA08"/>
    </a:custClr>
    <a:custClr name="Data 5">
      <a:srgbClr val="FF322B"/>
    </a:custClr>
    <a:custClr name="Data 6">
      <a:srgbClr val="00BDC4"/>
    </a:custClr>
    <a:custClr name="Data 7">
      <a:srgbClr val="AC0015"/>
    </a:custClr>
    <a:custClr name="Data 8">
      <a:srgbClr val="6FBC26"/>
    </a:custClr>
    <a:custClr name="Data 9">
      <a:srgbClr val="E6008C"/>
    </a:custClr>
    <a:custClr name="Data 10">
      <a:srgbClr val="664129"/>
    </a:custClr>
  </a:custClrLst>
  <a:extLst>
    <a:ext uri="{05A4C25C-085E-4340-85A3-A5531E510DB2}">
      <thm15:themeFamily xmlns:thm15="http://schemas.microsoft.com/office/thememl/2012/main" name="ELS_PPT_20211118.potx" id="{6D51AB49-0B25-4DDB-B36B-8D36B2C7CBC0}" vid="{FD9B95B7-7997-4FB9-A47B-A8D416D981DD}"/>
    </a:ext>
  </a:extLst>
</a:theme>
</file>

<file path=ppt/theme/theme2.xml><?xml version="1.0" encoding="utf-8"?>
<a:theme xmlns:a="http://schemas.openxmlformats.org/drawingml/2006/main" name="Elsevier light - Charts and Data">
  <a:themeElements>
    <a:clrScheme name="Elsevier_ChartsAndData">
      <a:dk1>
        <a:srgbClr val="53565A"/>
      </a:dk1>
      <a:lt1>
        <a:sysClr val="window" lastClr="FFFFFF"/>
      </a:lt1>
      <a:dk2>
        <a:srgbClr val="000000"/>
      </a:dk2>
      <a:lt2>
        <a:srgbClr val="F2F2F2"/>
      </a:lt2>
      <a:accent1>
        <a:srgbClr val="3AABF0"/>
      </a:accent1>
      <a:accent2>
        <a:srgbClr val="702862"/>
      </a:accent2>
      <a:accent3>
        <a:srgbClr val="FF6E7D"/>
      </a:accent3>
      <a:accent4>
        <a:srgbClr val="D6EA08"/>
      </a:accent4>
      <a:accent5>
        <a:srgbClr val="FF322B"/>
      </a:accent5>
      <a:accent6>
        <a:srgbClr val="00BDC4"/>
      </a:accent6>
      <a:hlink>
        <a:srgbClr val="53565A"/>
      </a:hlink>
      <a:folHlink>
        <a:srgbClr val="5356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llustration 1">
      <a:srgbClr val="3679E0"/>
    </a:custClr>
    <a:custClr name="Illustration 2">
      <a:srgbClr val="C0F25D"/>
    </a:custClr>
    <a:custClr name="Illustration 3">
      <a:srgbClr val="661CCA"/>
    </a:custClr>
    <a:custClr name="Illustration 4">
      <a:srgbClr val="FDD300"/>
    </a:custClr>
    <a:custClr name="Illustration 5">
      <a:srgbClr val="ACD2FF"/>
    </a:custClr>
    <a:custClr name="Illustration 6">
      <a:srgbClr val="073973"/>
    </a:custClr>
    <a:custClr name="Illustration 7">
      <a:srgbClr val="FEB7B7"/>
    </a:custClr>
    <a:custClr name="Illustration 8">
      <a:srgbClr val="A92B1D"/>
    </a:custClr>
    <a:custClr name="Illustration 9">
      <a:srgbClr val="BB84FF"/>
    </a:custClr>
    <a:custClr name="Illustration 10">
      <a:srgbClr val="496E01"/>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Data 1">
      <a:srgbClr val="3AABF0"/>
    </a:custClr>
    <a:custClr name="Data 2">
      <a:srgbClr val="702862"/>
    </a:custClr>
    <a:custClr name="Data 3">
      <a:srgbClr val="FF6E7D"/>
    </a:custClr>
    <a:custClr name="Data 4">
      <a:srgbClr val="D6EA08"/>
    </a:custClr>
    <a:custClr name="Data 5">
      <a:srgbClr val="FF322B"/>
    </a:custClr>
    <a:custClr name="Data 6">
      <a:srgbClr val="00BDC4"/>
    </a:custClr>
    <a:custClr name="Data 7">
      <a:srgbClr val="AC0015"/>
    </a:custClr>
    <a:custClr name="Data 8">
      <a:srgbClr val="6FBC26"/>
    </a:custClr>
    <a:custClr name="Data 9">
      <a:srgbClr val="E6008C"/>
    </a:custClr>
    <a:custClr name="Data 10">
      <a:srgbClr val="664129"/>
    </a:custClr>
  </a:custClrLst>
  <a:extLst>
    <a:ext uri="{05A4C25C-085E-4340-85A3-A5531E510DB2}">
      <thm15:themeFamily xmlns:thm15="http://schemas.microsoft.com/office/thememl/2012/main" name="ELS_PPT_20211118.potx" id="{6D51AB49-0B25-4DDB-B36B-8D36B2C7CBC0}" vid="{F1895935-4782-4ED3-9F2E-DA9302EF7568}"/>
    </a:ext>
  </a:extLst>
</a:theme>
</file>

<file path=ppt/theme/theme3.xml><?xml version="1.0" encoding="utf-8"?>
<a:theme xmlns:a="http://schemas.openxmlformats.org/drawingml/2006/main" name="Elsevier dark">
  <a:themeElements>
    <a:clrScheme name="Elsevier_2.0_Dark">
      <a:dk1>
        <a:srgbClr val="53565A"/>
      </a:dk1>
      <a:lt1>
        <a:sysClr val="window" lastClr="FFFFFF"/>
      </a:lt1>
      <a:dk2>
        <a:srgbClr val="000000"/>
      </a:dk2>
      <a:lt2>
        <a:srgbClr val="F2F2F2"/>
      </a:lt2>
      <a:accent1>
        <a:srgbClr val="3679E0"/>
      </a:accent1>
      <a:accent2>
        <a:srgbClr val="EB6500"/>
      </a:accent2>
      <a:accent3>
        <a:srgbClr val="8E8E8E"/>
      </a:accent3>
      <a:accent4>
        <a:srgbClr val="CDE4FF"/>
      </a:accent4>
      <a:accent5>
        <a:srgbClr val="FFF0E4"/>
      </a:accent5>
      <a:accent6>
        <a:srgbClr val="DCDCDC"/>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llustration 1">
      <a:srgbClr val="3679E0"/>
    </a:custClr>
    <a:custClr name="Illustration 2">
      <a:srgbClr val="C0F25D"/>
    </a:custClr>
    <a:custClr name="Illustration 3">
      <a:srgbClr val="661CCA"/>
    </a:custClr>
    <a:custClr name="Illustration 4">
      <a:srgbClr val="FDD300"/>
    </a:custClr>
    <a:custClr name="Illustration 5">
      <a:srgbClr val="ACD2FF"/>
    </a:custClr>
    <a:custClr name="Illustration 6">
      <a:srgbClr val="073973"/>
    </a:custClr>
    <a:custClr name="Illustration 7">
      <a:srgbClr val="FEB7B7"/>
    </a:custClr>
    <a:custClr name="Illustration 8">
      <a:srgbClr val="A92B1D"/>
    </a:custClr>
    <a:custClr name="Illustration 9">
      <a:srgbClr val="BB84FF"/>
    </a:custClr>
    <a:custClr name="Illustration 10">
      <a:srgbClr val="496E01"/>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Data 1">
      <a:srgbClr val="3AABF0"/>
    </a:custClr>
    <a:custClr name="Data 2">
      <a:srgbClr val="702862"/>
    </a:custClr>
    <a:custClr name="Data 3">
      <a:srgbClr val="FF6E7D"/>
    </a:custClr>
    <a:custClr name="Data 4">
      <a:srgbClr val="D6EA08"/>
    </a:custClr>
    <a:custClr name="Data 5">
      <a:srgbClr val="FF322B"/>
    </a:custClr>
    <a:custClr name="Data 6">
      <a:srgbClr val="00BDC4"/>
    </a:custClr>
    <a:custClr name="Data 7">
      <a:srgbClr val="AC0015"/>
    </a:custClr>
    <a:custClr name="Data 8">
      <a:srgbClr val="6FBC26"/>
    </a:custClr>
    <a:custClr name="Data 9">
      <a:srgbClr val="E6008C"/>
    </a:custClr>
    <a:custClr name="Data 10">
      <a:srgbClr val="664129"/>
    </a:custClr>
  </a:custClrLst>
  <a:extLst>
    <a:ext uri="{05A4C25C-085E-4340-85A3-A5531E510DB2}">
      <thm15:themeFamily xmlns:thm15="http://schemas.microsoft.com/office/thememl/2012/main" name="ELS_PPT_20211118.potx" id="{6D51AB49-0B25-4DDB-B36B-8D36B2C7CBC0}" vid="{0B725E11-DC5A-4140-B411-6A18A3B7ACAE}"/>
    </a:ext>
  </a:extLst>
</a:theme>
</file>

<file path=ppt/theme/theme4.xml><?xml version="1.0" encoding="utf-8"?>
<a:theme xmlns:a="http://schemas.openxmlformats.org/drawingml/2006/main" name="Elsevier dark - Charts and Data">
  <a:themeElements>
    <a:clrScheme name="Elsevier_ChartsAndData">
      <a:dk1>
        <a:srgbClr val="53565A"/>
      </a:dk1>
      <a:lt1>
        <a:sysClr val="window" lastClr="FFFFFF"/>
      </a:lt1>
      <a:dk2>
        <a:srgbClr val="000000"/>
      </a:dk2>
      <a:lt2>
        <a:srgbClr val="F2F2F2"/>
      </a:lt2>
      <a:accent1>
        <a:srgbClr val="3AABF0"/>
      </a:accent1>
      <a:accent2>
        <a:srgbClr val="702862"/>
      </a:accent2>
      <a:accent3>
        <a:srgbClr val="FF6E7D"/>
      </a:accent3>
      <a:accent4>
        <a:srgbClr val="D6EA08"/>
      </a:accent4>
      <a:accent5>
        <a:srgbClr val="FF322B"/>
      </a:accent5>
      <a:accent6>
        <a:srgbClr val="00BDC4"/>
      </a:accent6>
      <a:hlink>
        <a:srgbClr val="53565A"/>
      </a:hlink>
      <a:folHlink>
        <a:srgbClr val="5356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llustration 1">
      <a:srgbClr val="3679E0"/>
    </a:custClr>
    <a:custClr name="Illustration 2">
      <a:srgbClr val="C0F25D"/>
    </a:custClr>
    <a:custClr name="Illustration 3">
      <a:srgbClr val="661CCA"/>
    </a:custClr>
    <a:custClr name="Illustration 4">
      <a:srgbClr val="FDD300"/>
    </a:custClr>
    <a:custClr name="Illustration 5">
      <a:srgbClr val="ACD2FF"/>
    </a:custClr>
    <a:custClr name="Illustration 6">
      <a:srgbClr val="073973"/>
    </a:custClr>
    <a:custClr name="Illustration 7">
      <a:srgbClr val="FEB7B7"/>
    </a:custClr>
    <a:custClr name="Illustration 8">
      <a:srgbClr val="A92B1D"/>
    </a:custClr>
    <a:custClr name="Illustration 9">
      <a:srgbClr val="BB84FF"/>
    </a:custClr>
    <a:custClr name="Illustration 10">
      <a:srgbClr val="496E01"/>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Data 1">
      <a:srgbClr val="3AABF0"/>
    </a:custClr>
    <a:custClr name="Data 2">
      <a:srgbClr val="702862"/>
    </a:custClr>
    <a:custClr name="Data 3">
      <a:srgbClr val="FF6E7D"/>
    </a:custClr>
    <a:custClr name="Data 4">
      <a:srgbClr val="D6EA08"/>
    </a:custClr>
    <a:custClr name="Data 5">
      <a:srgbClr val="FF322B"/>
    </a:custClr>
    <a:custClr name="Data 6">
      <a:srgbClr val="00BDC4"/>
    </a:custClr>
    <a:custClr name="Data 7">
      <a:srgbClr val="AC0015"/>
    </a:custClr>
    <a:custClr name="Data 8">
      <a:srgbClr val="6FBC26"/>
    </a:custClr>
    <a:custClr name="Data 9">
      <a:srgbClr val="E6008C"/>
    </a:custClr>
    <a:custClr name="Data 10">
      <a:srgbClr val="664129"/>
    </a:custClr>
  </a:custClrLst>
  <a:extLst>
    <a:ext uri="{05A4C25C-085E-4340-85A3-A5531E510DB2}">
      <thm15:themeFamily xmlns:thm15="http://schemas.microsoft.com/office/thememl/2012/main" name="ELS_PPT_20211118.potx" id="{6D51AB49-0B25-4DDB-B36B-8D36B2C7CBC0}" vid="{8CCF67CE-5720-4FD2-9BFE-20E687D7571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Elsevier light</Template>
  <TotalTime>2626</TotalTime>
  <Words>642</Words>
  <Application>Microsoft Macintosh PowerPoint</Application>
  <PresentationFormat>On-screen Show (16:9)</PresentationFormat>
  <Paragraphs>162</Paragraphs>
  <Slides>18</Slides>
  <Notes>10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Aptos</vt:lpstr>
      <vt:lpstr>Arial</vt:lpstr>
      <vt:lpstr>Calibri</vt:lpstr>
      <vt:lpstr>Calibri Light</vt:lpstr>
      <vt:lpstr>Consolas</vt:lpstr>
      <vt:lpstr>Courier New</vt:lpstr>
      <vt:lpstr>Symbol</vt:lpstr>
      <vt:lpstr>Elsevier light</vt:lpstr>
      <vt:lpstr>Elsevier light - Charts and Data</vt:lpstr>
      <vt:lpstr>Elsevier dark</vt:lpstr>
      <vt:lpstr>Elsevier dark - Charts and Data</vt:lpstr>
      <vt:lpstr>Scholarly Communication at a crossroad …</vt:lpstr>
      <vt:lpstr>Introduction</vt:lpstr>
      <vt:lpstr>Agenda</vt:lpstr>
      <vt:lpstr>Scholarly communication ecosystem</vt:lpstr>
      <vt:lpstr>Scholarly communication ecosystem</vt:lpstr>
      <vt:lpstr>The publishing industry</vt:lpstr>
      <vt:lpstr>The Digital transformation of the publishing industry</vt:lpstr>
      <vt:lpstr>The Research Libraries</vt:lpstr>
      <vt:lpstr>Academia</vt:lpstr>
      <vt:lpstr>“Side effects”</vt:lpstr>
      <vt:lpstr>Libraries and publishers have</vt:lpstr>
      <vt:lpstr>Robert K. Merton</vt:lpstr>
      <vt:lpstr>CUDOs</vt:lpstr>
      <vt:lpstr>CUDOS</vt:lpstr>
      <vt:lpstr>CUDOs</vt:lpstr>
      <vt:lpstr>CUDOs</vt:lpstr>
      <vt:lpstr>CUDOs</vt:lpstr>
      <vt:lpstr>E-mail: charlotte.wien@elsevier.com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Wien, Charlotte (ELS-AAL)</dc:creator>
  <cp:lastModifiedBy>Wien, Charlotte (ELS-AAL)</cp:lastModifiedBy>
  <cp:revision>22</cp:revision>
  <cp:lastPrinted>2018-07-23T12:36:44Z</cp:lastPrinted>
  <dcterms:created xsi:type="dcterms:W3CDTF">2023-03-02T07:58:31Z</dcterms:created>
  <dcterms:modified xsi:type="dcterms:W3CDTF">2024-10-25T06:21:53Z</dcterms:modified>
  <cp:version>1.0.0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sedEntity">
    <vt:lpwstr>Templates</vt:lpwstr>
  </property>
  <property fmtid="{D5CDD505-2E9C-101B-9397-08002B2CF9AE}" pid="3" name="MSIP_Label_549ac42a-3eb4-4074-b885-aea26bd6241e_Enabled">
    <vt:lpwstr>true</vt:lpwstr>
  </property>
  <property fmtid="{D5CDD505-2E9C-101B-9397-08002B2CF9AE}" pid="4" name="MSIP_Label_549ac42a-3eb4-4074-b885-aea26bd6241e_SetDate">
    <vt:lpwstr>2023-03-02T09:29:45Z</vt:lpwstr>
  </property>
  <property fmtid="{D5CDD505-2E9C-101B-9397-08002B2CF9AE}" pid="5" name="MSIP_Label_549ac42a-3eb4-4074-b885-aea26bd6241e_Method">
    <vt:lpwstr>Standard</vt:lpwstr>
  </property>
  <property fmtid="{D5CDD505-2E9C-101B-9397-08002B2CF9AE}" pid="6" name="MSIP_Label_549ac42a-3eb4-4074-b885-aea26bd6241e_Name">
    <vt:lpwstr>General Business</vt:lpwstr>
  </property>
  <property fmtid="{D5CDD505-2E9C-101B-9397-08002B2CF9AE}" pid="7" name="MSIP_Label_549ac42a-3eb4-4074-b885-aea26bd6241e_SiteId">
    <vt:lpwstr>9274ee3f-9425-4109-a27f-9fb15c10675d</vt:lpwstr>
  </property>
  <property fmtid="{D5CDD505-2E9C-101B-9397-08002B2CF9AE}" pid="8" name="MSIP_Label_549ac42a-3eb4-4074-b885-aea26bd6241e_ActionId">
    <vt:lpwstr>efb4993c-a139-454a-bcb4-f979d575487e</vt:lpwstr>
  </property>
  <property fmtid="{D5CDD505-2E9C-101B-9397-08002B2CF9AE}" pid="9" name="MSIP_Label_549ac42a-3eb4-4074-b885-aea26bd6241e_ContentBits">
    <vt:lpwstr>0</vt:lpwstr>
  </property>
</Properties>
</file>