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98" r:id="rId4"/>
    <p:sldMasterId id="214748369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Proxima Nova"/>
      <p:regular r:id="rId27"/>
      <p:bold r:id="rId28"/>
      <p:italic r:id="rId29"/>
      <p:boldItalic r:id="rId30"/>
    </p:embeddedFont>
    <p:embeddedFont>
      <p:font typeface="Helvetica Neue"/>
      <p:regular r:id="rId31"/>
      <p:bold r:id="rId32"/>
      <p:italic r:id="rId33"/>
      <p:boldItalic r:id="rId34"/>
    </p:embeddedFont>
    <p:embeddedFont>
      <p:font typeface="Open Sans Medium"/>
      <p:regular r:id="rId35"/>
      <p:bold r:id="rId36"/>
      <p:italic r:id="rId37"/>
      <p:boldItalic r:id="rId38"/>
    </p:embeddedFont>
    <p:embeddedFont>
      <p:font typeface="Helvetica Neue Light"/>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bold.fntdata"/><Relationship Id="rId20" Type="http://schemas.openxmlformats.org/officeDocument/2006/relationships/slide" Target="slides/slide14.xml"/><Relationship Id="rId42" Type="http://schemas.openxmlformats.org/officeDocument/2006/relationships/font" Target="fonts/HelveticaNeueLight-boldItalic.fntdata"/><Relationship Id="rId41" Type="http://schemas.openxmlformats.org/officeDocument/2006/relationships/font" Target="fonts/HelveticaNeueLight-italic.fntdata"/><Relationship Id="rId22" Type="http://schemas.openxmlformats.org/officeDocument/2006/relationships/slide" Target="slides/slide16.xml"/><Relationship Id="rId44" Type="http://schemas.openxmlformats.org/officeDocument/2006/relationships/font" Target="fonts/OpenSans-bold.fntdata"/><Relationship Id="rId21" Type="http://schemas.openxmlformats.org/officeDocument/2006/relationships/slide" Target="slides/slide15.xml"/><Relationship Id="rId43" Type="http://schemas.openxmlformats.org/officeDocument/2006/relationships/font" Target="fonts/OpenSans-regular.fntdata"/><Relationship Id="rId24" Type="http://schemas.openxmlformats.org/officeDocument/2006/relationships/slide" Target="slides/slide18.xml"/><Relationship Id="rId46" Type="http://schemas.openxmlformats.org/officeDocument/2006/relationships/font" Target="fonts/OpenSans-boldItalic.fntdata"/><Relationship Id="rId23" Type="http://schemas.openxmlformats.org/officeDocument/2006/relationships/slide" Target="slides/slide17.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roximaNova-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ProximaNova-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schemas.openxmlformats.org/officeDocument/2006/relationships/font" Target="fonts/OpenSansMedium-regular.fnt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37" Type="http://schemas.openxmlformats.org/officeDocument/2006/relationships/font" Target="fonts/OpenSansMedium-italic.fntdata"/><Relationship Id="rId14" Type="http://schemas.openxmlformats.org/officeDocument/2006/relationships/slide" Target="slides/slide8.xml"/><Relationship Id="rId36" Type="http://schemas.openxmlformats.org/officeDocument/2006/relationships/font" Target="fonts/OpenSansMedium-bold.fntdata"/><Relationship Id="rId17" Type="http://schemas.openxmlformats.org/officeDocument/2006/relationships/slide" Target="slides/slide11.xml"/><Relationship Id="rId39" Type="http://schemas.openxmlformats.org/officeDocument/2006/relationships/font" Target="fonts/HelveticaNeueLight-regular.fntdata"/><Relationship Id="rId16" Type="http://schemas.openxmlformats.org/officeDocument/2006/relationships/slide" Target="slides/slide10.xml"/><Relationship Id="rId38" Type="http://schemas.openxmlformats.org/officeDocument/2006/relationships/font" Target="fonts/OpenSans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fo.orcid.org/documentation/workflow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b6ecd0794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0b6ecd0794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And trust markers are present in the ORCID registry only because members add data to ORCID records, because only ORCID members are able to add data. This is by design. Though we are an open registry, meaning anyone can read or ingest data that has been made publicly available, but only ORGANIZATIONS, who have agreed to our membership terms of service, are able to contribute data.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However, we apply trust mechanisms to all data in the registry, not just the data contributed by members. As Chris mentioned earlier, our terms of use prevent misrepresentation and give us recourse to act when records are disputed by anyone in the community. We have a machine-learning algorithm that detects spam, and disputed records are removed from use, pending correction or withdrawal.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Remember, trust markers clarify the data’s provenance, and make it easier for consumers of that data to decide for themselves if it meets the requirements for their use case. And it’s meant reduce effort, giving an editor or grant reviewer less things to double check when assessing a researcher’s scholarly bona-fides during the submission process. In fact, a few of our members view it as their responsibility to contribute their data, since it helps researchers demonstrate their identity.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 matter how many trust markers are in the registry, there will always be self asserted data in ORCID records and there will always be perfectly good reasons why a researcher has to self-assert: perhaps the organization they are affiliated with doesn’t contribute data yet, or doesn’t exist in the same form anymore, or they’re recording an historical output.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Whatever the reason, ORCID is committed to making it as easy as possible for our members to contribute data to records, because…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0b6ecd0794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0b6ecd0794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That’s 44% of active records.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0b6ecd0794_0_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30b6ecd0794_0_8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0b6ecd0794_0_1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0b6ecd0794_0_1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Helvetica Neue"/>
                <a:ea typeface="Helvetica Neue"/>
                <a:cs typeface="Helvetica Neue"/>
                <a:sym typeface="Helvetica Neue"/>
              </a:rPr>
              <a:t>As Chris said earlier, there is a growing concern about the loss of trust in the scholarly record from all sectors of the research community. And community crises require community commitment to adopting those solutions.</a:t>
            </a:r>
            <a:endParaRPr/>
          </a:p>
          <a:p>
            <a:pPr indent="0" lvl="0" marL="0" rtl="0" algn="l">
              <a:spcBef>
                <a:spcPts val="0"/>
              </a:spcBef>
              <a:spcAft>
                <a:spcPts val="0"/>
              </a:spcAft>
              <a:buClr>
                <a:schemeClr val="dk1"/>
              </a:buClr>
              <a:buSzPts val="1100"/>
              <a:buFont typeface="Arial"/>
              <a:buNone/>
            </a:pPr>
            <a:r>
              <a:t/>
            </a:r>
            <a:endParaRPr sz="1400">
              <a:solidFill>
                <a:srgbClr val="003449"/>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0b6ecd0794_0_1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0b6ecd0794_0_1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ORCID has researchers in every country in the world; that’s over 9 million researchers who are active in their records; meaning they have either signed into or updated their own records, or used their records to sign into another system in the last 365 days. As of today we have 5,598 active integrations, which means ORCID plays a critical role in connecting the ecosystem of scholarly information systems. That  is the number of external systems that are integrated with ORCID that at least one researcher has either connected to or signed in using their ORCID ID in the last 365 days.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though we have nearly 1400 members in 58 countries, you can see on the right hand map there are vast areas in the Global South that show an opportunity for wider organizational adoption. Now, we still have researchers in those areas, but because there aren’t currently organizations making connections to their researchers’ records those researchers are possibly deriving much less value from their records as compared to their colleagues in the global north.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0b6ecd0794_0_1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0b6ecd0794_0_1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Helvetica Neue"/>
                <a:ea typeface="Helvetica Neue"/>
                <a:cs typeface="Helvetica Neue"/>
                <a:sym typeface="Helvetica Neue"/>
              </a:rPr>
              <a:t>As Chris said earlier, there is a growing concern about the loss of trust in the scholarly record from all sectors of the research community. And community crises require community commitment to adopting those solutions.</a:t>
            </a:r>
            <a:endParaRPr/>
          </a:p>
          <a:p>
            <a:pPr indent="0" lvl="0" marL="0" rtl="0" algn="l">
              <a:spcBef>
                <a:spcPts val="0"/>
              </a:spcBef>
              <a:spcAft>
                <a:spcPts val="0"/>
              </a:spcAft>
              <a:buClr>
                <a:schemeClr val="dk1"/>
              </a:buClr>
              <a:buSzPts val="1100"/>
              <a:buFont typeface="Arial"/>
              <a:buNone/>
            </a:pPr>
            <a:r>
              <a:t/>
            </a:r>
            <a:endParaRPr sz="1400">
              <a:solidFill>
                <a:srgbClr val="003449"/>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ddd346d5b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ddd346d5b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0b6ecd0794_0_1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0b6ecd0794_0_1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0b6ecd0794_0_1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0b6ecd0794_0_1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0b6ecd0794_0_1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0b6ecd0794_0_1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Helvetica Neue"/>
                <a:ea typeface="Helvetica Neue"/>
                <a:cs typeface="Helvetica Neue"/>
                <a:sym typeface="Helvetica Neue"/>
              </a:rPr>
              <a:t>As Chris said earlier, there is a growing concern about the loss of trust in the scholarly record from all sectors of the research community. And community crises require community commitment to adopting those solutions.</a:t>
            </a:r>
            <a:endParaRPr/>
          </a:p>
          <a:p>
            <a:pPr indent="0" lvl="0" marL="0" rtl="0" algn="l">
              <a:spcBef>
                <a:spcPts val="0"/>
              </a:spcBef>
              <a:spcAft>
                <a:spcPts val="0"/>
              </a:spcAft>
              <a:buClr>
                <a:schemeClr val="dk1"/>
              </a:buClr>
              <a:buSzPts val="1100"/>
              <a:buFont typeface="Arial"/>
              <a:buNone/>
            </a:pPr>
            <a:r>
              <a:t/>
            </a:r>
            <a:endParaRPr sz="1400">
              <a:solidFill>
                <a:srgbClr val="003449"/>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0b6ecd079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0b6ecd079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0b6ecd0794_0_1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0b6ecd0794_0_1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0b6ecd0794_0_18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0b6ecd0794_0_1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b6ecd0794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You can read more about all the ways we think about researcher control at the blog post linked on this slide, but the main ideas are that researchers own their own record and can control who accesses their information. This means that organizations may only add information to ORCID records once the researcher grants them permission to do so, and they can only update or remove information that was added by them. Researchers can change these preferences at any time directly from their record.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 fact that we’ve prioritized and kept our commitment to researcher control has helped us earn the trust and participation of researchers, which has in turn led to wider, more inclusive uptake of ORCID by researchers and organizations across the globe. This means we’ve become a broadly adopted, open repository of user-generated data, and of course the flip side of this is that inevitably some individuals who may not be considered by scholarly community to be legitimate researchers can add information to their records that may not be considered by others to be objectively true. </a:t>
            </a:r>
            <a:r>
              <a:rPr lang="en"/>
              <a:t>This naturally invites scrutiny about the quality of ORCID’s data.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One of the mechanisms we have in place to help ensure high data quality is our terms of use, which prevent researchers from misrepresenting themselves. And we have dispute procedures by which anyone in the community can challenge what they feel to be false data in records.</a:t>
            </a:r>
            <a:endParaRPr/>
          </a:p>
          <a:p>
            <a:pPr indent="0" lvl="0" marL="0" rtl="0" algn="l">
              <a:lnSpc>
                <a:spcPct val="100000"/>
              </a:lnSpc>
              <a:spcBef>
                <a:spcPts val="0"/>
              </a:spcBef>
              <a:spcAft>
                <a:spcPts val="0"/>
              </a:spcAft>
              <a:buClr>
                <a:schemeClr val="dk1"/>
              </a:buClr>
              <a:buSzPts val="1100"/>
              <a:buFont typeface="Arial"/>
              <a:buNone/>
            </a:pPr>
            <a:r>
              <a:rPr lang="en"/>
              <a:t>With over 14 million records in the ORCID registry, it would be surprising if we didn’t have spam! A vast majority of the spam we find is link spam, while a nuisance, doesn’t affect records surfaced in </a:t>
            </a:r>
            <a:r>
              <a:rPr lang="en" u="sng">
                <a:solidFill>
                  <a:schemeClr val="hlink"/>
                </a:solidFill>
                <a:hlinkClick r:id="rId2"/>
              </a:rPr>
              <a:t>authenticated workflows</a:t>
            </a:r>
            <a:r>
              <a:rPr lang="en"/>
              <a:t>, as spammers don’t have any incentive to use their records to sign in or connect to legitimate scholarly services and systems. Even so, we understand why spam can cast doubt on the overall value and trustworthiness of ORCID. We work hard to constantly monitor for and “lock” suspected spam records, and we regularly run heuristics to detect spam records. We also take standard measures to limit spam from being created automatically by bots such as requiring completion of a CAPTCHA prior to record creation. We are pursuing Machine Learning approach to detecting spam, which is yielding very promising results. This will reduce the need for manual review and allow us to lock spam records on a more timely, continuous basis.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But possibly the most important factor contributing to the data quality in ORCID records is the distributed, accumulative trust model which allows reliable and trustworthy data sources to add information to an ORCID record. These lead to the “trust markers” that Chris is going to talk about in just a minute. </a:t>
            </a:r>
            <a:endParaRPr/>
          </a:p>
        </p:txBody>
      </p:sp>
      <p:sp>
        <p:nvSpPr>
          <p:cNvPr id="247" name="Google Shape;247;g30b6ecd0794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0b6ecd079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0b6ecd079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Within this profile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Researchers set the visibility for each line-item in their ORCID profile from three options that are shown on the right,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Green/Public - which means openly available for everyone to see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Yellow/”Trusted Parties” - which means any organization the researcher has agreed to, can see &amp; read their data, but it’s not publicly available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Third is the Red-”Only me” setting - which means this line item is only visible to the researcher.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0b6ecd0794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30b6ecd0794_0_4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researchers are doing when they do any of these things, is they’re trying to demonstrate their identity.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0b6ecd0794_0_10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30b6ecd0794_0_10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None/>
            </a:pPr>
            <a:r>
              <a:rPr lang="en"/>
              <a:t>As Tom mentioned, “Community Trust Network”  is our more evolved thinking around what we sometimes describe as our virtuous circle. It’s a pretty useful metaphor to show how the contents of an ORCID record might be reused throughout their careers.</a:t>
            </a:r>
            <a:endParaRPr/>
          </a:p>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dk1"/>
              </a:buClr>
              <a:buSzPts val="1100"/>
              <a:buNone/>
            </a:pPr>
            <a:r>
              <a:rPr lang="en"/>
              <a:t>Even though a lot of people refer to their ORCID records as a “profile,” the data in well-populated ORCID records can be re-used by the almost fifty seven hundred external tools and systems that are integrated with ORCID. So ORCID behaves more like a hub of re-usable profile data. And that data gets propagated throughout all those fifty-seven hundred scholarly systems that researchers interact with saving them huge amounts of time and effort. AND helping them demonstrate their identity through these trustworthy scholarly bona-fides that have been added by our members.</a:t>
            </a:r>
            <a:endParaRPr/>
          </a:p>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dk1"/>
              </a:buClr>
              <a:buSzPts val="1100"/>
              <a:buNone/>
            </a:pPr>
            <a:r>
              <a:rPr lang="en"/>
              <a:t>Now this example is really simplified. In reality it’s more complicated and involves other PID providers such as ROR that provides PIDs for organizations, and Datacite that provide DOIs for works or grant awards. You’ll notice a QR code at the bottom of this slide to a video recently published by OA Switchboard that helps explain how it works with all the organizations involved. It does a great job of explaining the process in detail, and I highly recommend you watch it. </a:t>
            </a:r>
            <a:endParaRPr/>
          </a:p>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dk1"/>
              </a:buClr>
              <a:buSzPts val="1100"/>
              <a:buNone/>
            </a:pPr>
            <a:r>
              <a:rPr lang="en"/>
              <a:t>This simplified diagram meant to convey that whatever data is in those records gets propagated throughout all the scholarly systems that those researchers interact with. Which is why it’s so important to us to help our members and other consumers of ORCID data understand more clearly the provenance of that data, because it depends on every organization in the community taking their share of ownership and responsibility for contributing the authoritative data that they hold about researchers in their corner of the research world.</a:t>
            </a:r>
            <a:endParaRPr sz="10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0b6ecd0794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30b6ecd0794_0_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0b6ecd0794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0b6ecd0794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
  <p:cSld name="TITLE">
    <p:spTree>
      <p:nvGrpSpPr>
        <p:cNvPr id="10" name="Shape 10"/>
        <p:cNvGrpSpPr/>
        <p:nvPr/>
      </p:nvGrpSpPr>
      <p:grpSpPr>
        <a:xfrm>
          <a:off x="0" y="0"/>
          <a:ext cx="0" cy="0"/>
          <a:chOff x="0" y="0"/>
          <a:chExt cx="0" cy="0"/>
        </a:xfrm>
      </p:grpSpPr>
      <p:sp>
        <p:nvSpPr>
          <p:cNvPr id="11" name="Google Shape;11;p2"/>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400"/>
              <a:buFont typeface="Open Sans"/>
              <a:buNone/>
              <a:defRPr b="1" sz="2400">
                <a:solidFill>
                  <a:schemeClr val="dk2"/>
                </a:solidFill>
                <a:latin typeface="Open Sans"/>
                <a:ea typeface="Open Sans"/>
                <a:cs typeface="Open Sans"/>
                <a:sym typeface="Open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 name="Google Shape;12;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txBox="1"/>
          <p:nvPr>
            <p:ph idx="2"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1" name="Shape 41"/>
        <p:cNvGrpSpPr/>
        <p:nvPr/>
      </p:nvGrpSpPr>
      <p:grpSpPr>
        <a:xfrm>
          <a:off x="0" y="0"/>
          <a:ext cx="0" cy="0"/>
          <a:chOff x="0" y="0"/>
          <a:chExt cx="0" cy="0"/>
        </a:xfrm>
      </p:grpSpPr>
      <p:sp>
        <p:nvSpPr>
          <p:cNvPr id="42" name="Google Shape;42;p11"/>
          <p:cNvSpPr txBox="1"/>
          <p:nvPr/>
        </p:nvSpPr>
        <p:spPr>
          <a:xfrm>
            <a:off x="2285980" y="2487377"/>
            <a:ext cx="4572000" cy="165000"/>
          </a:xfrm>
          <a:prstGeom prst="rect">
            <a:avLst/>
          </a:prstGeom>
          <a:noFill/>
          <a:ln>
            <a:noFill/>
          </a:ln>
        </p:spPr>
        <p:txBody>
          <a:bodyPr anchorCtr="0" anchor="t" bIns="20775" lIns="41575" spcFirstLastPara="1" rIns="41575" wrap="square" tIns="20775">
            <a:spAutoFit/>
          </a:bodyPr>
          <a:lstStyle/>
          <a:p>
            <a:pPr indent="0" lvl="0" marL="0" marR="0" rtl="0" algn="l">
              <a:spcBef>
                <a:spcPts val="0"/>
              </a:spcBef>
              <a:spcAft>
                <a:spcPts val="0"/>
              </a:spcAft>
              <a:buNone/>
            </a:pPr>
            <a:r>
              <a:rPr b="0" i="0" lang="en" sz="800" u="none" cap="none" strike="noStrike">
                <a:solidFill>
                  <a:schemeClr val="dk1"/>
                </a:solidFill>
                <a:latin typeface="Calibri"/>
                <a:ea typeface="Calibri"/>
                <a:cs typeface="Calibri"/>
                <a:sym typeface="Calibri"/>
              </a:rPr>
              <a:t>:\Grafica\Presentations\Orcid\backgrounds</a:t>
            </a:r>
            <a:endParaRPr sz="600"/>
          </a:p>
        </p:txBody>
      </p:sp>
      <p:pic>
        <p:nvPicPr>
          <p:cNvPr id="43" name="Google Shape;43;p11"/>
          <p:cNvPicPr preferRelativeResize="0"/>
          <p:nvPr/>
        </p:nvPicPr>
        <p:blipFill rotWithShape="1">
          <a:blip r:embed="rId2">
            <a:alphaModFix/>
          </a:blip>
          <a:srcRect b="0" l="0" r="0" t="0"/>
          <a:stretch/>
        </p:blipFill>
        <p:spPr>
          <a:xfrm>
            <a:off x="0" y="180"/>
            <a:ext cx="9143678" cy="51433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spTree>
      <p:nvGrpSpPr>
        <p:cNvPr id="44" name="Shape 44"/>
        <p:cNvGrpSpPr/>
        <p:nvPr/>
      </p:nvGrpSpPr>
      <p:grpSpPr>
        <a:xfrm>
          <a:off x="0" y="0"/>
          <a:ext cx="0" cy="0"/>
          <a:chOff x="0" y="0"/>
          <a:chExt cx="0" cy="0"/>
        </a:xfrm>
      </p:grpSpPr>
      <p:sp>
        <p:nvSpPr>
          <p:cNvPr id="45" name="Google Shape;45;p12"/>
          <p:cNvSpPr/>
          <p:nvPr/>
        </p:nvSpPr>
        <p:spPr>
          <a:xfrm>
            <a:off x="-21158" y="4349750"/>
            <a:ext cx="9186300" cy="1005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2"/>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rtl="0" algn="r">
              <a:buNone/>
              <a:defRPr sz="1300">
                <a:solidFill>
                  <a:schemeClr val="dk1"/>
                </a:solidFill>
                <a:latin typeface="Open Sans"/>
                <a:ea typeface="Open Sans"/>
                <a:cs typeface="Open Sans"/>
                <a:sym typeface="Open Sans"/>
              </a:defRPr>
            </a:lvl1pPr>
            <a:lvl2pPr lvl="1" rtl="0" algn="r">
              <a:buNone/>
              <a:defRPr sz="1300">
                <a:solidFill>
                  <a:schemeClr val="dk1"/>
                </a:solidFill>
                <a:latin typeface="Open Sans"/>
                <a:ea typeface="Open Sans"/>
                <a:cs typeface="Open Sans"/>
                <a:sym typeface="Open Sans"/>
              </a:defRPr>
            </a:lvl2pPr>
            <a:lvl3pPr lvl="2" rtl="0" algn="r">
              <a:buNone/>
              <a:defRPr sz="1300">
                <a:solidFill>
                  <a:schemeClr val="dk1"/>
                </a:solidFill>
                <a:latin typeface="Open Sans"/>
                <a:ea typeface="Open Sans"/>
                <a:cs typeface="Open Sans"/>
                <a:sym typeface="Open Sans"/>
              </a:defRPr>
            </a:lvl3pPr>
            <a:lvl4pPr lvl="3" rtl="0" algn="r">
              <a:buNone/>
              <a:defRPr sz="1300">
                <a:solidFill>
                  <a:schemeClr val="dk1"/>
                </a:solidFill>
                <a:latin typeface="Open Sans"/>
                <a:ea typeface="Open Sans"/>
                <a:cs typeface="Open Sans"/>
                <a:sym typeface="Open Sans"/>
              </a:defRPr>
            </a:lvl4pPr>
            <a:lvl5pPr lvl="4" rtl="0" algn="r">
              <a:buNone/>
              <a:defRPr sz="1300">
                <a:solidFill>
                  <a:schemeClr val="dk1"/>
                </a:solidFill>
                <a:latin typeface="Open Sans"/>
                <a:ea typeface="Open Sans"/>
                <a:cs typeface="Open Sans"/>
                <a:sym typeface="Open Sans"/>
              </a:defRPr>
            </a:lvl5pPr>
            <a:lvl6pPr lvl="5" rtl="0" algn="r">
              <a:buNone/>
              <a:defRPr sz="1300">
                <a:solidFill>
                  <a:schemeClr val="dk1"/>
                </a:solidFill>
                <a:latin typeface="Open Sans"/>
                <a:ea typeface="Open Sans"/>
                <a:cs typeface="Open Sans"/>
                <a:sym typeface="Open Sans"/>
              </a:defRPr>
            </a:lvl6pPr>
            <a:lvl7pPr lvl="6" rtl="0" algn="r">
              <a:buNone/>
              <a:defRPr sz="1300">
                <a:solidFill>
                  <a:schemeClr val="dk1"/>
                </a:solidFill>
                <a:latin typeface="Open Sans"/>
                <a:ea typeface="Open Sans"/>
                <a:cs typeface="Open Sans"/>
                <a:sym typeface="Open Sans"/>
              </a:defRPr>
            </a:lvl7pPr>
            <a:lvl8pPr lvl="7" rtl="0" algn="r">
              <a:buNone/>
              <a:defRPr sz="1300">
                <a:solidFill>
                  <a:schemeClr val="dk1"/>
                </a:solidFill>
                <a:latin typeface="Open Sans"/>
                <a:ea typeface="Open Sans"/>
                <a:cs typeface="Open Sans"/>
                <a:sym typeface="Open Sans"/>
              </a:defRPr>
            </a:lvl8pPr>
            <a:lvl9pPr lvl="8" rtl="0" algn="r">
              <a:buNone/>
              <a:defRPr sz="1300">
                <a:solidFill>
                  <a:schemeClr val="dk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47" name="Shape 47"/>
        <p:cNvGrpSpPr/>
        <p:nvPr/>
      </p:nvGrpSpPr>
      <p:grpSpPr>
        <a:xfrm>
          <a:off x="0" y="0"/>
          <a:ext cx="0" cy="0"/>
          <a:chOff x="0" y="0"/>
          <a:chExt cx="0" cy="0"/>
        </a:xfrm>
      </p:grpSpPr>
      <p:sp>
        <p:nvSpPr>
          <p:cNvPr id="48" name="Google Shape;48;p13"/>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p:txBody>
      </p:sp>
      <p:sp>
        <p:nvSpPr>
          <p:cNvPr id="49" name="Google Shape;49;p13"/>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00000"/>
              </a:lnSpc>
              <a:spcBef>
                <a:spcPts val="1000"/>
              </a:spcBef>
              <a:spcAft>
                <a:spcPts val="10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50" name="Google Shape;50;p13"/>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3"/>
          <p:cNvSpPr txBox="1"/>
          <p:nvPr>
            <p:ph idx="2"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6">
    <p:spTree>
      <p:nvGrpSpPr>
        <p:cNvPr id="52" name="Shape 52"/>
        <p:cNvGrpSpPr/>
        <p:nvPr/>
      </p:nvGrpSpPr>
      <p:grpSpPr>
        <a:xfrm>
          <a:off x="0" y="0"/>
          <a:ext cx="0" cy="0"/>
          <a:chOff x="0" y="0"/>
          <a:chExt cx="0" cy="0"/>
        </a:xfrm>
      </p:grpSpPr>
      <p:sp>
        <p:nvSpPr>
          <p:cNvPr id="53" name="Google Shape;53;p14"/>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p:txBody>
      </p:sp>
      <p:sp>
        <p:nvSpPr>
          <p:cNvPr id="54" name="Google Shape;54;p14"/>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55" name="Google Shape;55;p14"/>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rtl="0" algn="r">
              <a:buNone/>
              <a:defRPr sz="1300">
                <a:solidFill>
                  <a:schemeClr val="lt1"/>
                </a:solidFill>
                <a:latin typeface="Open Sans"/>
                <a:ea typeface="Open Sans"/>
                <a:cs typeface="Open Sans"/>
                <a:sym typeface="Open Sans"/>
              </a:defRPr>
            </a:lvl1pPr>
            <a:lvl2pPr lvl="1" rtl="0" algn="r">
              <a:buNone/>
              <a:defRPr sz="1300">
                <a:solidFill>
                  <a:schemeClr val="lt1"/>
                </a:solidFill>
                <a:latin typeface="Open Sans"/>
                <a:ea typeface="Open Sans"/>
                <a:cs typeface="Open Sans"/>
                <a:sym typeface="Open Sans"/>
              </a:defRPr>
            </a:lvl2pPr>
            <a:lvl3pPr lvl="2" rtl="0" algn="r">
              <a:buNone/>
              <a:defRPr sz="1300">
                <a:solidFill>
                  <a:schemeClr val="lt1"/>
                </a:solidFill>
                <a:latin typeface="Open Sans"/>
                <a:ea typeface="Open Sans"/>
                <a:cs typeface="Open Sans"/>
                <a:sym typeface="Open Sans"/>
              </a:defRPr>
            </a:lvl3pPr>
            <a:lvl4pPr lvl="3" rtl="0" algn="r">
              <a:buNone/>
              <a:defRPr sz="1300">
                <a:solidFill>
                  <a:schemeClr val="lt1"/>
                </a:solidFill>
                <a:latin typeface="Open Sans"/>
                <a:ea typeface="Open Sans"/>
                <a:cs typeface="Open Sans"/>
                <a:sym typeface="Open Sans"/>
              </a:defRPr>
            </a:lvl4pPr>
            <a:lvl5pPr lvl="4" rtl="0" algn="r">
              <a:buNone/>
              <a:defRPr sz="1300">
                <a:solidFill>
                  <a:schemeClr val="lt1"/>
                </a:solidFill>
                <a:latin typeface="Open Sans"/>
                <a:ea typeface="Open Sans"/>
                <a:cs typeface="Open Sans"/>
                <a:sym typeface="Open Sans"/>
              </a:defRPr>
            </a:lvl5pPr>
            <a:lvl6pPr lvl="5" rtl="0" algn="r">
              <a:buNone/>
              <a:defRPr sz="1300">
                <a:solidFill>
                  <a:schemeClr val="lt1"/>
                </a:solidFill>
                <a:latin typeface="Open Sans"/>
                <a:ea typeface="Open Sans"/>
                <a:cs typeface="Open Sans"/>
                <a:sym typeface="Open Sans"/>
              </a:defRPr>
            </a:lvl6pPr>
            <a:lvl7pPr lvl="6" rtl="0" algn="r">
              <a:buNone/>
              <a:defRPr sz="1300">
                <a:solidFill>
                  <a:schemeClr val="lt1"/>
                </a:solidFill>
                <a:latin typeface="Open Sans"/>
                <a:ea typeface="Open Sans"/>
                <a:cs typeface="Open Sans"/>
                <a:sym typeface="Open Sans"/>
              </a:defRPr>
            </a:lvl7pPr>
            <a:lvl8pPr lvl="7" rtl="0" algn="r">
              <a:buNone/>
              <a:defRPr sz="1300">
                <a:solidFill>
                  <a:schemeClr val="lt1"/>
                </a:solidFill>
                <a:latin typeface="Open Sans"/>
                <a:ea typeface="Open Sans"/>
                <a:cs typeface="Open Sans"/>
                <a:sym typeface="Open Sans"/>
              </a:defRPr>
            </a:lvl8pPr>
            <a:lvl9pPr lvl="8" rtl="0" algn="r">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1">
  <p:cSld name="TITLE_AND_BODY_2_1">
    <p:spTree>
      <p:nvGrpSpPr>
        <p:cNvPr id="56" name="Shape 56"/>
        <p:cNvGrpSpPr/>
        <p:nvPr/>
      </p:nvGrpSpPr>
      <p:grpSpPr>
        <a:xfrm>
          <a:off x="0" y="0"/>
          <a:ext cx="0" cy="0"/>
          <a:chOff x="0" y="0"/>
          <a:chExt cx="0" cy="0"/>
        </a:xfrm>
      </p:grpSpPr>
      <p:sp>
        <p:nvSpPr>
          <p:cNvPr id="57" name="Google Shape;57;p15"/>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58" name="Google Shape;58;p15"/>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rtl="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59" name="Google Shape;59;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5">
    <p:spTree>
      <p:nvGrpSpPr>
        <p:cNvPr id="60" name="Shape 60"/>
        <p:cNvGrpSpPr/>
        <p:nvPr/>
      </p:nvGrpSpPr>
      <p:grpSpPr>
        <a:xfrm>
          <a:off x="0" y="0"/>
          <a:ext cx="0" cy="0"/>
          <a:chOff x="0" y="0"/>
          <a:chExt cx="0" cy="0"/>
        </a:xfrm>
      </p:grpSpPr>
      <p:sp>
        <p:nvSpPr>
          <p:cNvPr id="61" name="Google Shape;61;p16"/>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62" name="Google Shape;62;p16"/>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rtl="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63" name="Google Shape;63;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7">
    <p:spTree>
      <p:nvGrpSpPr>
        <p:cNvPr id="64" name="Shape 64"/>
        <p:cNvGrpSpPr/>
        <p:nvPr/>
      </p:nvGrpSpPr>
      <p:grpSpPr>
        <a:xfrm>
          <a:off x="0" y="0"/>
          <a:ext cx="0" cy="0"/>
          <a:chOff x="0" y="0"/>
          <a:chExt cx="0" cy="0"/>
        </a:xfrm>
      </p:grpSpPr>
      <p:sp>
        <p:nvSpPr>
          <p:cNvPr id="65" name="Google Shape;65;p17"/>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p:txBody>
      </p:sp>
      <p:sp>
        <p:nvSpPr>
          <p:cNvPr id="66" name="Google Shape;66;p17"/>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67" name="Google Shape;67;p17"/>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rtl="0" algn="r">
              <a:buNone/>
              <a:defRPr sz="1300">
                <a:solidFill>
                  <a:schemeClr val="lt1"/>
                </a:solidFill>
                <a:latin typeface="Open Sans"/>
                <a:ea typeface="Open Sans"/>
                <a:cs typeface="Open Sans"/>
                <a:sym typeface="Open Sans"/>
              </a:defRPr>
            </a:lvl1pPr>
            <a:lvl2pPr lvl="1" rtl="0" algn="r">
              <a:buNone/>
              <a:defRPr sz="1300">
                <a:solidFill>
                  <a:schemeClr val="lt1"/>
                </a:solidFill>
                <a:latin typeface="Open Sans"/>
                <a:ea typeface="Open Sans"/>
                <a:cs typeface="Open Sans"/>
                <a:sym typeface="Open Sans"/>
              </a:defRPr>
            </a:lvl2pPr>
            <a:lvl3pPr lvl="2" rtl="0" algn="r">
              <a:buNone/>
              <a:defRPr sz="1300">
                <a:solidFill>
                  <a:schemeClr val="lt1"/>
                </a:solidFill>
                <a:latin typeface="Open Sans"/>
                <a:ea typeface="Open Sans"/>
                <a:cs typeface="Open Sans"/>
                <a:sym typeface="Open Sans"/>
              </a:defRPr>
            </a:lvl3pPr>
            <a:lvl4pPr lvl="3" rtl="0" algn="r">
              <a:buNone/>
              <a:defRPr sz="1300">
                <a:solidFill>
                  <a:schemeClr val="lt1"/>
                </a:solidFill>
                <a:latin typeface="Open Sans"/>
                <a:ea typeface="Open Sans"/>
                <a:cs typeface="Open Sans"/>
                <a:sym typeface="Open Sans"/>
              </a:defRPr>
            </a:lvl4pPr>
            <a:lvl5pPr lvl="4" rtl="0" algn="r">
              <a:buNone/>
              <a:defRPr sz="1300">
                <a:solidFill>
                  <a:schemeClr val="lt1"/>
                </a:solidFill>
                <a:latin typeface="Open Sans"/>
                <a:ea typeface="Open Sans"/>
                <a:cs typeface="Open Sans"/>
                <a:sym typeface="Open Sans"/>
              </a:defRPr>
            </a:lvl5pPr>
            <a:lvl6pPr lvl="5" rtl="0" algn="r">
              <a:buNone/>
              <a:defRPr sz="1300">
                <a:solidFill>
                  <a:schemeClr val="lt1"/>
                </a:solidFill>
                <a:latin typeface="Open Sans"/>
                <a:ea typeface="Open Sans"/>
                <a:cs typeface="Open Sans"/>
                <a:sym typeface="Open Sans"/>
              </a:defRPr>
            </a:lvl6pPr>
            <a:lvl7pPr lvl="6" rtl="0" algn="r">
              <a:buNone/>
              <a:defRPr sz="1300">
                <a:solidFill>
                  <a:schemeClr val="lt1"/>
                </a:solidFill>
                <a:latin typeface="Open Sans"/>
                <a:ea typeface="Open Sans"/>
                <a:cs typeface="Open Sans"/>
                <a:sym typeface="Open Sans"/>
              </a:defRPr>
            </a:lvl7pPr>
            <a:lvl8pPr lvl="7" rtl="0" algn="r">
              <a:buNone/>
              <a:defRPr sz="1300">
                <a:solidFill>
                  <a:schemeClr val="lt1"/>
                </a:solidFill>
                <a:latin typeface="Open Sans"/>
                <a:ea typeface="Open Sans"/>
                <a:cs typeface="Open Sans"/>
                <a:sym typeface="Open Sans"/>
              </a:defRPr>
            </a:lvl8pPr>
            <a:lvl9pPr lvl="8" rtl="0" algn="r">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ntent">
  <p:cSld name="Title and two content">
    <p:spTree>
      <p:nvGrpSpPr>
        <p:cNvPr id="68" name="Shape 68"/>
        <p:cNvGrpSpPr/>
        <p:nvPr/>
      </p:nvGrpSpPr>
      <p:grpSpPr>
        <a:xfrm>
          <a:off x="0" y="0"/>
          <a:ext cx="0" cy="0"/>
          <a:chOff x="0" y="0"/>
          <a:chExt cx="0" cy="0"/>
        </a:xfrm>
      </p:grpSpPr>
      <p:sp>
        <p:nvSpPr>
          <p:cNvPr id="69" name="Google Shape;69;p18"/>
          <p:cNvSpPr txBox="1"/>
          <p:nvPr>
            <p:ph type="title"/>
          </p:nvPr>
        </p:nvSpPr>
        <p:spPr>
          <a:xfrm>
            <a:off x="274320" y="274320"/>
            <a:ext cx="8557200" cy="76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70" name="Google Shape;70;p18"/>
          <p:cNvSpPr txBox="1"/>
          <p:nvPr>
            <p:ph idx="1" type="body"/>
          </p:nvPr>
        </p:nvSpPr>
        <p:spPr>
          <a:xfrm>
            <a:off x="274320" y="1145894"/>
            <a:ext cx="4158900" cy="3275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rtl="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71" name="Google Shape;71;p18"/>
          <p:cNvSpPr txBox="1"/>
          <p:nvPr>
            <p:ph idx="2" type="body"/>
          </p:nvPr>
        </p:nvSpPr>
        <p:spPr>
          <a:xfrm>
            <a:off x="4710896" y="1145894"/>
            <a:ext cx="4158900" cy="3275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rtl="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rtl="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72" name="Google Shape;72;p18"/>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1">
  <p:cSld name="Default Slide_1">
    <p:spTree>
      <p:nvGrpSpPr>
        <p:cNvPr id="73" name="Shape 73"/>
        <p:cNvGrpSpPr/>
        <p:nvPr/>
      </p:nvGrpSpPr>
      <p:grpSpPr>
        <a:xfrm>
          <a:off x="0" y="0"/>
          <a:ext cx="0" cy="0"/>
          <a:chOff x="0" y="0"/>
          <a:chExt cx="0" cy="0"/>
        </a:xfrm>
      </p:grpSpPr>
      <p:sp>
        <p:nvSpPr>
          <p:cNvPr id="74" name="Google Shape;74;p19"/>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75" name="Google Shape;75;p19"/>
          <p:cNvSpPr txBox="1"/>
          <p:nvPr>
            <p:ph idx="1" type="subTitle"/>
          </p:nvPr>
        </p:nvSpPr>
        <p:spPr>
          <a:xfrm>
            <a:off x="364050" y="784175"/>
            <a:ext cx="4072500" cy="34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1" i="0" sz="1600" u="none" cap="none" strike="noStrike">
                <a:solidFill>
                  <a:srgbClr val="7FAA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p19"/>
          <p:cNvSpPr txBox="1"/>
          <p:nvPr>
            <p:ph idx="2" type="body"/>
          </p:nvPr>
        </p:nvSpPr>
        <p:spPr>
          <a:xfrm>
            <a:off x="364050" y="1443175"/>
            <a:ext cx="3954600" cy="2768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1pPr>
            <a:lvl2pPr indent="-317500" lvl="1" marL="9144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2pPr>
            <a:lvl3pPr indent="-317500" lvl="2" marL="13716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3pPr>
            <a:lvl4pPr indent="-317500" lvl="3" marL="18288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4pPr>
            <a:lvl5pPr indent="-317500" lvl="4" marL="22860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5pPr>
            <a:lvl6pPr indent="-317500" lvl="5" marL="27432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6pPr>
            <a:lvl7pPr indent="-317500" lvl="6" marL="32004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7pPr>
            <a:lvl8pPr indent="-317500" lvl="7" marL="36576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8pPr>
            <a:lvl9pPr indent="-317500" lvl="8" marL="4114800" marR="0" rtl="0" algn="l">
              <a:lnSpc>
                <a:spcPct val="100000"/>
              </a:lnSpc>
              <a:spcBef>
                <a:spcPts val="1000"/>
              </a:spcBef>
              <a:spcAft>
                <a:spcPts val="100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9pPr>
          </a:lstStyle>
          <a:p/>
        </p:txBody>
      </p:sp>
      <p:sp>
        <p:nvSpPr>
          <p:cNvPr id="77" name="Google Shape;77;p19"/>
          <p:cNvSpPr txBox="1"/>
          <p:nvPr>
            <p:ph idx="3" type="subTitle"/>
          </p:nvPr>
        </p:nvSpPr>
        <p:spPr>
          <a:xfrm>
            <a:off x="4707450" y="784175"/>
            <a:ext cx="4072500" cy="34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1" i="0" sz="1600" u="none" cap="none" strike="noStrike">
                <a:solidFill>
                  <a:srgbClr val="7FAA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8" name="Google Shape;78;p19"/>
          <p:cNvSpPr txBox="1"/>
          <p:nvPr>
            <p:ph idx="4" type="body"/>
          </p:nvPr>
        </p:nvSpPr>
        <p:spPr>
          <a:xfrm>
            <a:off x="4707450" y="1443175"/>
            <a:ext cx="3954600" cy="2768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1pPr>
            <a:lvl2pPr indent="-317500" lvl="1" marL="9144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2pPr>
            <a:lvl3pPr indent="-317500" lvl="2" marL="13716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3pPr>
            <a:lvl4pPr indent="-317500" lvl="3" marL="18288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4pPr>
            <a:lvl5pPr indent="-317500" lvl="4" marL="22860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5pPr>
            <a:lvl6pPr indent="-317500" lvl="5" marL="27432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6pPr>
            <a:lvl7pPr indent="-317500" lvl="6" marL="32004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7pPr>
            <a:lvl8pPr indent="-317500" lvl="7" marL="3657600" marR="0" rtl="0" algn="l">
              <a:lnSpc>
                <a:spcPct val="100000"/>
              </a:lnSpc>
              <a:spcBef>
                <a:spcPts val="10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8pPr>
            <a:lvl9pPr indent="-317500" lvl="8" marL="4114800" marR="0" rtl="0" algn="l">
              <a:lnSpc>
                <a:spcPct val="100000"/>
              </a:lnSpc>
              <a:spcBef>
                <a:spcPts val="1000"/>
              </a:spcBef>
              <a:spcAft>
                <a:spcPts val="100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9pPr>
          </a:lstStyle>
          <a:p/>
        </p:txBody>
      </p:sp>
      <p:sp>
        <p:nvSpPr>
          <p:cNvPr id="79" name="Google Shape;79;p19"/>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9"/>
          <p:cNvSpPr txBox="1"/>
          <p:nvPr>
            <p:ph idx="5"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2pPr>
            <a:lvl3pPr lvl="2"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3pPr>
            <a:lvl4pPr lvl="3"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4pPr>
            <a:lvl5pPr lvl="4"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5pPr>
            <a:lvl6pPr lvl="5"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6pPr>
            <a:lvl7pPr lvl="6"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7pPr>
            <a:lvl8pPr lvl="7"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8pPr>
            <a:lvl9pPr lvl="8"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TITLE_1_2">
    <p:spTree>
      <p:nvGrpSpPr>
        <p:cNvPr id="81" name="Shape 81"/>
        <p:cNvGrpSpPr/>
        <p:nvPr/>
      </p:nvGrpSpPr>
      <p:grpSpPr>
        <a:xfrm>
          <a:off x="0" y="0"/>
          <a:ext cx="0" cy="0"/>
          <a:chOff x="0" y="0"/>
          <a:chExt cx="0" cy="0"/>
        </a:xfrm>
      </p:grpSpPr>
      <p:sp>
        <p:nvSpPr>
          <p:cNvPr id="82" name="Google Shape;82;p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20"/>
          <p:cNvSpPr txBox="1"/>
          <p:nvPr>
            <p:ph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2pPr>
            <a:lvl3pPr lvl="2"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3pPr>
            <a:lvl4pPr lvl="3"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4pPr>
            <a:lvl5pPr lvl="4"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5pPr>
            <a:lvl6pPr lvl="5"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6pPr>
            <a:lvl7pPr lvl="6"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7pPr>
            <a:lvl8pPr lvl="7"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8pPr>
            <a:lvl9pPr lvl="8"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
    <p:spTree>
      <p:nvGrpSpPr>
        <p:cNvPr id="14" name="Shape 14"/>
        <p:cNvGrpSpPr/>
        <p:nvPr/>
      </p:nvGrpSpPr>
      <p:grpSpPr>
        <a:xfrm>
          <a:off x="0" y="0"/>
          <a:ext cx="0" cy="0"/>
          <a:chOff x="0" y="0"/>
          <a:chExt cx="0" cy="0"/>
        </a:xfrm>
      </p:grpSpPr>
      <p:sp>
        <p:nvSpPr>
          <p:cNvPr id="15" name="Google Shape;15;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ph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8">
    <p:spTree>
      <p:nvGrpSpPr>
        <p:cNvPr id="84" name="Shape 84"/>
        <p:cNvGrpSpPr/>
        <p:nvPr/>
      </p:nvGrpSpPr>
      <p:grpSpPr>
        <a:xfrm>
          <a:off x="0" y="0"/>
          <a:ext cx="0" cy="0"/>
          <a:chOff x="0" y="0"/>
          <a:chExt cx="0" cy="0"/>
        </a:xfrm>
      </p:grpSpPr>
      <p:sp>
        <p:nvSpPr>
          <p:cNvPr id="85" name="Google Shape;85;p21"/>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p:txBody>
      </p:sp>
      <p:sp>
        <p:nvSpPr>
          <p:cNvPr id="86" name="Google Shape;86;p21"/>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00000"/>
              </a:lnSpc>
              <a:spcBef>
                <a:spcPts val="1000"/>
              </a:spcBef>
              <a:spcAft>
                <a:spcPts val="10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7" name="Google Shape;87;p21"/>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21"/>
          <p:cNvSpPr txBox="1"/>
          <p:nvPr>
            <p:ph idx="2"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2">
  <p:cSld name="TITLE_AND_BODY_11">
    <p:spTree>
      <p:nvGrpSpPr>
        <p:cNvPr id="89" name="Shape 89"/>
        <p:cNvGrpSpPr/>
        <p:nvPr/>
      </p:nvGrpSpPr>
      <p:grpSpPr>
        <a:xfrm>
          <a:off x="0" y="0"/>
          <a:ext cx="0" cy="0"/>
          <a:chOff x="0" y="0"/>
          <a:chExt cx="0" cy="0"/>
        </a:xfrm>
      </p:grpSpPr>
      <p:sp>
        <p:nvSpPr>
          <p:cNvPr id="90" name="Google Shape;90;p22"/>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rtl="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91" name="Google Shape;91;p22"/>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317500" lvl="1" marL="914400" marR="0" rtl="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00000"/>
              </a:lnSpc>
              <a:spcBef>
                <a:spcPts val="1000"/>
              </a:spcBef>
              <a:spcAft>
                <a:spcPts val="10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92" name="Google Shape;92;p22"/>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22"/>
          <p:cNvSpPr txBox="1"/>
          <p:nvPr>
            <p:ph idx="2"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2pPr>
            <a:lvl3pPr lvl="2"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3pPr>
            <a:lvl4pPr lvl="3"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4pPr>
            <a:lvl5pPr lvl="4"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5pPr>
            <a:lvl6pPr lvl="5"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6pPr>
            <a:lvl7pPr lvl="6"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7pPr>
            <a:lvl8pPr lvl="7"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8pPr>
            <a:lvl9pPr lvl="8" marR="0" rtl="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1">
  <p:cSld name="TITLE_AND_BODY_12">
    <p:spTree>
      <p:nvGrpSpPr>
        <p:cNvPr id="94" name="Shape 94"/>
        <p:cNvGrpSpPr/>
        <p:nvPr/>
      </p:nvGrpSpPr>
      <p:grpSpPr>
        <a:xfrm>
          <a:off x="0" y="0"/>
          <a:ext cx="0" cy="0"/>
          <a:chOff x="0" y="0"/>
          <a:chExt cx="0" cy="0"/>
        </a:xfrm>
      </p:grpSpPr>
      <p:sp>
        <p:nvSpPr>
          <p:cNvPr id="95" name="Google Shape;95;p23"/>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96" name="Google Shape;96;p23"/>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97" name="Google Shape;97;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3">
    <p:spTree>
      <p:nvGrpSpPr>
        <p:cNvPr id="98" name="Shape 98"/>
        <p:cNvGrpSpPr/>
        <p:nvPr/>
      </p:nvGrpSpPr>
      <p:grpSpPr>
        <a:xfrm>
          <a:off x="0" y="0"/>
          <a:ext cx="0" cy="0"/>
          <a:chOff x="0" y="0"/>
          <a:chExt cx="0" cy="0"/>
        </a:xfrm>
      </p:grpSpPr>
      <p:sp>
        <p:nvSpPr>
          <p:cNvPr id="99" name="Google Shape;99;p24"/>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100" name="Google Shape;100;p24"/>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101" name="Google Shape;101;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1">
  <p:cSld name="TITLE_AND_BODY_13">
    <p:spTree>
      <p:nvGrpSpPr>
        <p:cNvPr id="102" name="Shape 102"/>
        <p:cNvGrpSpPr/>
        <p:nvPr/>
      </p:nvGrpSpPr>
      <p:grpSpPr>
        <a:xfrm>
          <a:off x="0" y="0"/>
          <a:ext cx="0" cy="0"/>
          <a:chOff x="0" y="0"/>
          <a:chExt cx="0" cy="0"/>
        </a:xfrm>
      </p:grpSpPr>
      <p:sp>
        <p:nvSpPr>
          <p:cNvPr id="103" name="Google Shape;103;p25"/>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04" name="Google Shape;104;p25"/>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05" name="Google Shape;105;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2">
  <p:cSld name="TITLE_AND_BODY_4">
    <p:spTree>
      <p:nvGrpSpPr>
        <p:cNvPr id="106" name="Shape 106"/>
        <p:cNvGrpSpPr/>
        <p:nvPr/>
      </p:nvGrpSpPr>
      <p:grpSpPr>
        <a:xfrm>
          <a:off x="0" y="0"/>
          <a:ext cx="0" cy="0"/>
          <a:chOff x="0" y="0"/>
          <a:chExt cx="0" cy="0"/>
        </a:xfrm>
      </p:grpSpPr>
      <p:sp>
        <p:nvSpPr>
          <p:cNvPr id="107" name="Google Shape;107;p26"/>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108" name="Google Shape;108;p26"/>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109" name="Google Shape;109;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1">
  <p:cSld name="TITLE_AND_BODY_5_1">
    <p:spTree>
      <p:nvGrpSpPr>
        <p:cNvPr id="110" name="Shape 110"/>
        <p:cNvGrpSpPr/>
        <p:nvPr/>
      </p:nvGrpSpPr>
      <p:grpSpPr>
        <a:xfrm>
          <a:off x="0" y="0"/>
          <a:ext cx="0" cy="0"/>
          <a:chOff x="0" y="0"/>
          <a:chExt cx="0" cy="0"/>
        </a:xfrm>
      </p:grpSpPr>
      <p:sp>
        <p:nvSpPr>
          <p:cNvPr id="111" name="Google Shape;111;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7"/>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13" name="Google Shape;113;p27"/>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
  <p:cSld name="TITLE">
    <p:spTree>
      <p:nvGrpSpPr>
        <p:cNvPr id="119" name="Shape 119"/>
        <p:cNvGrpSpPr/>
        <p:nvPr/>
      </p:nvGrpSpPr>
      <p:grpSpPr>
        <a:xfrm>
          <a:off x="0" y="0"/>
          <a:ext cx="0" cy="0"/>
          <a:chOff x="0" y="0"/>
          <a:chExt cx="0" cy="0"/>
        </a:xfrm>
      </p:grpSpPr>
      <p:sp>
        <p:nvSpPr>
          <p:cNvPr id="120" name="Google Shape;120;p29"/>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400"/>
              <a:buFont typeface="Open Sans"/>
              <a:buNone/>
              <a:defRPr b="1" sz="2400">
                <a:solidFill>
                  <a:schemeClr val="dk1"/>
                </a:solidFill>
                <a:latin typeface="Open Sans"/>
                <a:ea typeface="Open Sans"/>
                <a:cs typeface="Open Sans"/>
                <a:sym typeface="Open Sans"/>
              </a:defRPr>
            </a:lvl1pPr>
            <a:lvl2pPr lvl="1">
              <a:spcBef>
                <a:spcPts val="0"/>
              </a:spcBef>
              <a:spcAft>
                <a:spcPts val="0"/>
              </a:spcAft>
              <a:buSzPts val="1400"/>
              <a:buFont typeface="Open Sans"/>
              <a:buNone/>
              <a:defRPr b="1">
                <a:latin typeface="Open Sans"/>
                <a:ea typeface="Open Sans"/>
                <a:cs typeface="Open Sans"/>
                <a:sym typeface="Open Sans"/>
              </a:defRPr>
            </a:lvl2pPr>
            <a:lvl3pPr lvl="2">
              <a:spcBef>
                <a:spcPts val="0"/>
              </a:spcBef>
              <a:spcAft>
                <a:spcPts val="0"/>
              </a:spcAft>
              <a:buSzPts val="1400"/>
              <a:buFont typeface="Open Sans"/>
              <a:buNone/>
              <a:defRPr b="1">
                <a:latin typeface="Open Sans"/>
                <a:ea typeface="Open Sans"/>
                <a:cs typeface="Open Sans"/>
                <a:sym typeface="Open Sans"/>
              </a:defRPr>
            </a:lvl3pPr>
            <a:lvl4pPr lvl="3">
              <a:spcBef>
                <a:spcPts val="0"/>
              </a:spcBef>
              <a:spcAft>
                <a:spcPts val="0"/>
              </a:spcAft>
              <a:buSzPts val="1400"/>
              <a:buFont typeface="Open Sans"/>
              <a:buNone/>
              <a:defRPr b="1">
                <a:latin typeface="Open Sans"/>
                <a:ea typeface="Open Sans"/>
                <a:cs typeface="Open Sans"/>
                <a:sym typeface="Open Sans"/>
              </a:defRPr>
            </a:lvl4pPr>
            <a:lvl5pPr lvl="4">
              <a:spcBef>
                <a:spcPts val="0"/>
              </a:spcBef>
              <a:spcAft>
                <a:spcPts val="0"/>
              </a:spcAft>
              <a:buSzPts val="1400"/>
              <a:buFont typeface="Open Sans"/>
              <a:buNone/>
              <a:defRPr b="1">
                <a:latin typeface="Open Sans"/>
                <a:ea typeface="Open Sans"/>
                <a:cs typeface="Open Sans"/>
                <a:sym typeface="Open Sans"/>
              </a:defRPr>
            </a:lvl5pPr>
            <a:lvl6pPr lvl="5">
              <a:spcBef>
                <a:spcPts val="0"/>
              </a:spcBef>
              <a:spcAft>
                <a:spcPts val="0"/>
              </a:spcAft>
              <a:buSzPts val="1400"/>
              <a:buFont typeface="Open Sans"/>
              <a:buNone/>
              <a:defRPr b="1">
                <a:latin typeface="Open Sans"/>
                <a:ea typeface="Open Sans"/>
                <a:cs typeface="Open Sans"/>
                <a:sym typeface="Open Sans"/>
              </a:defRPr>
            </a:lvl6pPr>
            <a:lvl7pPr lvl="6">
              <a:spcBef>
                <a:spcPts val="0"/>
              </a:spcBef>
              <a:spcAft>
                <a:spcPts val="0"/>
              </a:spcAft>
              <a:buSzPts val="1400"/>
              <a:buFont typeface="Open Sans"/>
              <a:buNone/>
              <a:defRPr b="1">
                <a:latin typeface="Open Sans"/>
                <a:ea typeface="Open Sans"/>
                <a:cs typeface="Open Sans"/>
                <a:sym typeface="Open Sans"/>
              </a:defRPr>
            </a:lvl7pPr>
            <a:lvl8pPr lvl="7">
              <a:spcBef>
                <a:spcPts val="0"/>
              </a:spcBef>
              <a:spcAft>
                <a:spcPts val="0"/>
              </a:spcAft>
              <a:buSzPts val="1400"/>
              <a:buFont typeface="Open Sans"/>
              <a:buNone/>
              <a:defRPr b="1">
                <a:latin typeface="Open Sans"/>
                <a:ea typeface="Open Sans"/>
                <a:cs typeface="Open Sans"/>
                <a:sym typeface="Open Sans"/>
              </a:defRPr>
            </a:lvl8pPr>
            <a:lvl9pPr lvl="8">
              <a:spcBef>
                <a:spcPts val="0"/>
              </a:spcBef>
              <a:spcAft>
                <a:spcPts val="0"/>
              </a:spcAft>
              <a:buSzPts val="1400"/>
              <a:buFont typeface="Open Sans"/>
              <a:buNone/>
              <a:defRPr b="1">
                <a:latin typeface="Open Sans"/>
                <a:ea typeface="Open Sans"/>
                <a:cs typeface="Open Sans"/>
                <a:sym typeface="Open Sans"/>
              </a:defRPr>
            </a:lvl9pPr>
          </a:lstStyle>
          <a:p/>
        </p:txBody>
      </p:sp>
      <p:sp>
        <p:nvSpPr>
          <p:cNvPr id="121" name="Google Shape;121;p29"/>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22" name="Google Shape;122;p29"/>
          <p:cNvSpPr txBox="1"/>
          <p:nvPr>
            <p:ph idx="2"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
    <p:spTree>
      <p:nvGrpSpPr>
        <p:cNvPr id="123" name="Shape 123"/>
        <p:cNvGrpSpPr/>
        <p:nvPr/>
      </p:nvGrpSpPr>
      <p:grpSpPr>
        <a:xfrm>
          <a:off x="0" y="0"/>
          <a:ext cx="0" cy="0"/>
          <a:chOff x="0" y="0"/>
          <a:chExt cx="0" cy="0"/>
        </a:xfrm>
      </p:grpSpPr>
      <p:sp>
        <p:nvSpPr>
          <p:cNvPr id="124" name="Google Shape;124;p30"/>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25" name="Google Shape;125;p30"/>
          <p:cNvSpPr txBox="1"/>
          <p:nvPr>
            <p:ph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p:cSld name="CUSTOM">
    <p:bg>
      <p:bgPr>
        <a:solidFill>
          <a:schemeClr val="dk1"/>
        </a:solidFill>
      </p:bgPr>
    </p:bg>
    <p:spTree>
      <p:nvGrpSpPr>
        <p:cNvPr id="126" name="Shape 126"/>
        <p:cNvGrpSpPr/>
        <p:nvPr/>
      </p:nvGrpSpPr>
      <p:grpSpPr>
        <a:xfrm>
          <a:off x="0" y="0"/>
          <a:ext cx="0" cy="0"/>
          <a:chOff x="0" y="0"/>
          <a:chExt cx="0" cy="0"/>
        </a:xfrm>
      </p:grpSpPr>
      <p:pic>
        <p:nvPicPr>
          <p:cNvPr id="127" name="Google Shape;127;p31"/>
          <p:cNvPicPr preferRelativeResize="0"/>
          <p:nvPr/>
        </p:nvPicPr>
        <p:blipFill>
          <a:blip r:embed="rId2">
            <a:alphaModFix/>
          </a:blip>
          <a:stretch>
            <a:fillRect/>
          </a:stretch>
        </p:blipFill>
        <p:spPr>
          <a:xfrm>
            <a:off x="4117700" y="1132900"/>
            <a:ext cx="908579" cy="908579"/>
          </a:xfrm>
          <a:prstGeom prst="rect">
            <a:avLst/>
          </a:prstGeom>
          <a:noFill/>
          <a:ln>
            <a:noFill/>
          </a:ln>
        </p:spPr>
      </p:pic>
      <p:sp>
        <p:nvSpPr>
          <p:cNvPr id="128" name="Google Shape;128;p31"/>
          <p:cNvSpPr txBox="1"/>
          <p:nvPr>
            <p:ph type="title"/>
          </p:nvPr>
        </p:nvSpPr>
        <p:spPr>
          <a:xfrm>
            <a:off x="274325" y="2241050"/>
            <a:ext cx="8442300" cy="601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31"/>
          <p:cNvSpPr txBox="1"/>
          <p:nvPr>
            <p:ph idx="1" type="subTitle"/>
          </p:nvPr>
        </p:nvSpPr>
        <p:spPr>
          <a:xfrm>
            <a:off x="464950" y="2926080"/>
            <a:ext cx="8154600" cy="2382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6CE39"/>
              </a:buClr>
              <a:buSzPts val="1400"/>
              <a:buFont typeface="Open Sans"/>
              <a:buNone/>
              <a:defRPr i="1">
                <a:solidFill>
                  <a:srgbClr val="A6CE3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1"/>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buNone/>
              <a:defRPr sz="1300">
                <a:solidFill>
                  <a:srgbClr val="A6CE39"/>
                </a:solidFill>
                <a:latin typeface="Open Sans"/>
                <a:ea typeface="Open Sans"/>
                <a:cs typeface="Open Sans"/>
                <a:sym typeface="Open Sans"/>
              </a:defRPr>
            </a:lvl1pPr>
            <a:lvl2pPr lvl="1">
              <a:buNone/>
              <a:defRPr sz="1300">
                <a:solidFill>
                  <a:srgbClr val="A6CE39"/>
                </a:solidFill>
                <a:latin typeface="Open Sans"/>
                <a:ea typeface="Open Sans"/>
                <a:cs typeface="Open Sans"/>
                <a:sym typeface="Open Sans"/>
              </a:defRPr>
            </a:lvl2pPr>
            <a:lvl3pPr lvl="2">
              <a:buNone/>
              <a:defRPr sz="1300">
                <a:solidFill>
                  <a:srgbClr val="A6CE39"/>
                </a:solidFill>
                <a:latin typeface="Open Sans"/>
                <a:ea typeface="Open Sans"/>
                <a:cs typeface="Open Sans"/>
                <a:sym typeface="Open Sans"/>
              </a:defRPr>
            </a:lvl3pPr>
            <a:lvl4pPr lvl="3">
              <a:buNone/>
              <a:defRPr sz="1300">
                <a:solidFill>
                  <a:srgbClr val="A6CE39"/>
                </a:solidFill>
                <a:latin typeface="Open Sans"/>
                <a:ea typeface="Open Sans"/>
                <a:cs typeface="Open Sans"/>
                <a:sym typeface="Open Sans"/>
              </a:defRPr>
            </a:lvl4pPr>
            <a:lvl5pPr lvl="4">
              <a:buNone/>
              <a:defRPr sz="1300">
                <a:solidFill>
                  <a:srgbClr val="A6CE39"/>
                </a:solidFill>
                <a:latin typeface="Open Sans"/>
                <a:ea typeface="Open Sans"/>
                <a:cs typeface="Open Sans"/>
                <a:sym typeface="Open Sans"/>
              </a:defRPr>
            </a:lvl5pPr>
            <a:lvl6pPr lvl="5">
              <a:buNone/>
              <a:defRPr sz="1300">
                <a:solidFill>
                  <a:srgbClr val="A6CE39"/>
                </a:solidFill>
                <a:latin typeface="Open Sans"/>
                <a:ea typeface="Open Sans"/>
                <a:cs typeface="Open Sans"/>
                <a:sym typeface="Open Sans"/>
              </a:defRPr>
            </a:lvl6pPr>
            <a:lvl7pPr lvl="6">
              <a:buNone/>
              <a:defRPr sz="1300">
                <a:solidFill>
                  <a:srgbClr val="A6CE39"/>
                </a:solidFill>
                <a:latin typeface="Open Sans"/>
                <a:ea typeface="Open Sans"/>
                <a:cs typeface="Open Sans"/>
                <a:sym typeface="Open Sans"/>
              </a:defRPr>
            </a:lvl7pPr>
            <a:lvl8pPr lvl="7">
              <a:buNone/>
              <a:defRPr sz="1300">
                <a:solidFill>
                  <a:srgbClr val="A6CE39"/>
                </a:solidFill>
                <a:latin typeface="Open Sans"/>
                <a:ea typeface="Open Sans"/>
                <a:cs typeface="Open Sans"/>
                <a:sym typeface="Open Sans"/>
              </a:defRPr>
            </a:lvl8pPr>
            <a:lvl9pPr lvl="8">
              <a:buNone/>
              <a:defRPr sz="1300">
                <a:solidFill>
                  <a:srgbClr val="A6CE39"/>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p:cSld name="CUSTOM">
    <p:bg>
      <p:bgPr>
        <a:solidFill>
          <a:srgbClr val="003449"/>
        </a:solidFill>
      </p:bgPr>
    </p:bg>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4117700" y="1132900"/>
            <a:ext cx="908579" cy="908579"/>
          </a:xfrm>
          <a:prstGeom prst="rect">
            <a:avLst/>
          </a:prstGeom>
          <a:noFill/>
          <a:ln>
            <a:noFill/>
          </a:ln>
        </p:spPr>
      </p:pic>
      <p:sp>
        <p:nvSpPr>
          <p:cNvPr id="19" name="Google Shape;19;p4"/>
          <p:cNvSpPr txBox="1"/>
          <p:nvPr>
            <p:ph type="title"/>
          </p:nvPr>
        </p:nvSpPr>
        <p:spPr>
          <a:xfrm>
            <a:off x="274325" y="2241050"/>
            <a:ext cx="8442300" cy="601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
          <p:cNvSpPr txBox="1"/>
          <p:nvPr>
            <p:ph idx="1" type="subTitle"/>
          </p:nvPr>
        </p:nvSpPr>
        <p:spPr>
          <a:xfrm>
            <a:off x="464950" y="2926080"/>
            <a:ext cx="8154600" cy="2382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6CE39"/>
              </a:buClr>
              <a:buSzPts val="1400"/>
              <a:buFont typeface="Open Sans"/>
              <a:buNone/>
              <a:defRPr i="1">
                <a:solidFill>
                  <a:srgbClr val="A6CE3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A6CE39"/>
                </a:solidFill>
                <a:latin typeface="Open Sans"/>
                <a:ea typeface="Open Sans"/>
                <a:cs typeface="Open Sans"/>
                <a:sym typeface="Open Sans"/>
              </a:defRPr>
            </a:lvl1pPr>
            <a:lvl2pPr lvl="1">
              <a:buNone/>
              <a:defRPr sz="1300">
                <a:solidFill>
                  <a:srgbClr val="A6CE39"/>
                </a:solidFill>
                <a:latin typeface="Open Sans"/>
                <a:ea typeface="Open Sans"/>
                <a:cs typeface="Open Sans"/>
                <a:sym typeface="Open Sans"/>
              </a:defRPr>
            </a:lvl2pPr>
            <a:lvl3pPr lvl="2">
              <a:buNone/>
              <a:defRPr sz="1300">
                <a:solidFill>
                  <a:srgbClr val="A6CE39"/>
                </a:solidFill>
                <a:latin typeface="Open Sans"/>
                <a:ea typeface="Open Sans"/>
                <a:cs typeface="Open Sans"/>
                <a:sym typeface="Open Sans"/>
              </a:defRPr>
            </a:lvl3pPr>
            <a:lvl4pPr lvl="3">
              <a:buNone/>
              <a:defRPr sz="1300">
                <a:solidFill>
                  <a:srgbClr val="A6CE39"/>
                </a:solidFill>
                <a:latin typeface="Open Sans"/>
                <a:ea typeface="Open Sans"/>
                <a:cs typeface="Open Sans"/>
                <a:sym typeface="Open Sans"/>
              </a:defRPr>
            </a:lvl4pPr>
            <a:lvl5pPr lvl="4">
              <a:buNone/>
              <a:defRPr sz="1300">
                <a:solidFill>
                  <a:srgbClr val="A6CE39"/>
                </a:solidFill>
                <a:latin typeface="Open Sans"/>
                <a:ea typeface="Open Sans"/>
                <a:cs typeface="Open Sans"/>
                <a:sym typeface="Open Sans"/>
              </a:defRPr>
            </a:lvl5pPr>
            <a:lvl6pPr lvl="5">
              <a:buNone/>
              <a:defRPr sz="1300">
                <a:solidFill>
                  <a:srgbClr val="A6CE39"/>
                </a:solidFill>
                <a:latin typeface="Open Sans"/>
                <a:ea typeface="Open Sans"/>
                <a:cs typeface="Open Sans"/>
                <a:sym typeface="Open Sans"/>
              </a:defRPr>
            </a:lvl6pPr>
            <a:lvl7pPr lvl="6">
              <a:buNone/>
              <a:defRPr sz="1300">
                <a:solidFill>
                  <a:srgbClr val="A6CE39"/>
                </a:solidFill>
                <a:latin typeface="Open Sans"/>
                <a:ea typeface="Open Sans"/>
                <a:cs typeface="Open Sans"/>
                <a:sym typeface="Open Sans"/>
              </a:defRPr>
            </a:lvl7pPr>
            <a:lvl8pPr lvl="7">
              <a:buNone/>
              <a:defRPr sz="1300">
                <a:solidFill>
                  <a:srgbClr val="A6CE39"/>
                </a:solidFill>
                <a:latin typeface="Open Sans"/>
                <a:ea typeface="Open Sans"/>
                <a:cs typeface="Open Sans"/>
                <a:sym typeface="Open Sans"/>
              </a:defRPr>
            </a:lvl8pPr>
            <a:lvl9pPr lvl="8">
              <a:buNone/>
              <a:defRPr sz="1300">
                <a:solidFill>
                  <a:srgbClr val="A6CE39"/>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cover" type="secHead">
  <p:cSld name="SECTION_HEADER">
    <p:bg>
      <p:bgPr>
        <a:solidFill>
          <a:srgbClr val="A6CE39"/>
        </a:solidFill>
      </p:bgPr>
    </p:bg>
    <p:spTree>
      <p:nvGrpSpPr>
        <p:cNvPr id="131" name="Shape 131"/>
        <p:cNvGrpSpPr/>
        <p:nvPr/>
      </p:nvGrpSpPr>
      <p:grpSpPr>
        <a:xfrm>
          <a:off x="0" y="0"/>
          <a:ext cx="0" cy="0"/>
          <a:chOff x="0" y="0"/>
          <a:chExt cx="0" cy="0"/>
        </a:xfrm>
      </p:grpSpPr>
      <p:sp>
        <p:nvSpPr>
          <p:cNvPr id="132" name="Google Shape;132;p32"/>
          <p:cNvSpPr txBox="1"/>
          <p:nvPr>
            <p:ph type="title"/>
          </p:nvPr>
        </p:nvSpPr>
        <p:spPr>
          <a:xfrm>
            <a:off x="244400" y="1376975"/>
            <a:ext cx="8649300" cy="1695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7200"/>
              <a:buFont typeface="Open Sans"/>
              <a:buNone/>
              <a:defRPr b="1" sz="72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2"/>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4" name="Shape 134"/>
        <p:cNvGrpSpPr/>
        <p:nvPr/>
      </p:nvGrpSpPr>
      <p:grpSpPr>
        <a:xfrm>
          <a:off x="0" y="0"/>
          <a:ext cx="0" cy="0"/>
          <a:chOff x="0" y="0"/>
          <a:chExt cx="0" cy="0"/>
        </a:xfrm>
      </p:grpSpPr>
      <p:sp>
        <p:nvSpPr>
          <p:cNvPr id="135" name="Google Shape;135;p33"/>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36" name="Google Shape;136;p33"/>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1000"/>
              </a:spcBef>
              <a:spcAft>
                <a:spcPts val="10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37" name="Google Shape;137;p33"/>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33"/>
          <p:cNvSpPr txBox="1"/>
          <p:nvPr>
            <p:ph idx="2"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Default Slide">
    <p:spTree>
      <p:nvGrpSpPr>
        <p:cNvPr id="139" name="Shape 139"/>
        <p:cNvGrpSpPr/>
        <p:nvPr/>
      </p:nvGrpSpPr>
      <p:grpSpPr>
        <a:xfrm>
          <a:off x="0" y="0"/>
          <a:ext cx="0" cy="0"/>
          <a:chOff x="0" y="0"/>
          <a:chExt cx="0" cy="0"/>
        </a:xfrm>
      </p:grpSpPr>
      <p:sp>
        <p:nvSpPr>
          <p:cNvPr id="140" name="Google Shape;140;p34"/>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41" name="Google Shape;141;p34"/>
          <p:cNvSpPr txBox="1"/>
          <p:nvPr>
            <p:ph idx="1" type="subTitle"/>
          </p:nvPr>
        </p:nvSpPr>
        <p:spPr>
          <a:xfrm>
            <a:off x="364050" y="784175"/>
            <a:ext cx="4072500" cy="3468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None/>
              <a:defRPr b="1" sz="1600">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34"/>
          <p:cNvSpPr txBox="1"/>
          <p:nvPr>
            <p:ph idx="2" type="body"/>
          </p:nvPr>
        </p:nvSpPr>
        <p:spPr>
          <a:xfrm>
            <a:off x="364050" y="1443175"/>
            <a:ext cx="3954600" cy="276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Open Sans"/>
              <a:buChar char="●"/>
              <a:defRPr>
                <a:latin typeface="Open Sans"/>
                <a:ea typeface="Open Sans"/>
                <a:cs typeface="Open Sans"/>
                <a:sym typeface="Open Sans"/>
              </a:defRPr>
            </a:lvl1pPr>
            <a:lvl2pPr indent="-317500" lvl="1" marL="914400">
              <a:lnSpc>
                <a:spcPct val="100000"/>
              </a:lnSpc>
              <a:spcBef>
                <a:spcPts val="1000"/>
              </a:spcBef>
              <a:spcAft>
                <a:spcPts val="0"/>
              </a:spcAft>
              <a:buSzPts val="1400"/>
              <a:buFont typeface="Open Sans"/>
              <a:buChar char="○"/>
              <a:defRPr>
                <a:latin typeface="Open Sans"/>
                <a:ea typeface="Open Sans"/>
                <a:cs typeface="Open Sans"/>
                <a:sym typeface="Open Sans"/>
              </a:defRPr>
            </a:lvl2pPr>
            <a:lvl3pPr indent="-317500" lvl="2" marL="1371600">
              <a:lnSpc>
                <a:spcPct val="100000"/>
              </a:lnSpc>
              <a:spcBef>
                <a:spcPts val="1000"/>
              </a:spcBef>
              <a:spcAft>
                <a:spcPts val="0"/>
              </a:spcAft>
              <a:buSzPts val="1400"/>
              <a:buFont typeface="Open Sans"/>
              <a:buChar char="■"/>
              <a:defRPr>
                <a:latin typeface="Open Sans"/>
                <a:ea typeface="Open Sans"/>
                <a:cs typeface="Open Sans"/>
                <a:sym typeface="Open Sans"/>
              </a:defRPr>
            </a:lvl3pPr>
            <a:lvl4pPr indent="-317500" lvl="3" marL="1828800">
              <a:lnSpc>
                <a:spcPct val="100000"/>
              </a:lnSpc>
              <a:spcBef>
                <a:spcPts val="1000"/>
              </a:spcBef>
              <a:spcAft>
                <a:spcPts val="0"/>
              </a:spcAft>
              <a:buSzPts val="1400"/>
              <a:buFont typeface="Open Sans"/>
              <a:buChar char="●"/>
              <a:defRPr>
                <a:latin typeface="Open Sans"/>
                <a:ea typeface="Open Sans"/>
                <a:cs typeface="Open Sans"/>
                <a:sym typeface="Open Sans"/>
              </a:defRPr>
            </a:lvl4pPr>
            <a:lvl5pPr indent="-317500" lvl="4" marL="2286000">
              <a:lnSpc>
                <a:spcPct val="100000"/>
              </a:lnSpc>
              <a:spcBef>
                <a:spcPts val="1000"/>
              </a:spcBef>
              <a:spcAft>
                <a:spcPts val="0"/>
              </a:spcAft>
              <a:buSzPts val="1400"/>
              <a:buFont typeface="Open Sans"/>
              <a:buChar char="○"/>
              <a:defRPr>
                <a:latin typeface="Open Sans"/>
                <a:ea typeface="Open Sans"/>
                <a:cs typeface="Open Sans"/>
                <a:sym typeface="Open Sans"/>
              </a:defRPr>
            </a:lvl5pPr>
            <a:lvl6pPr indent="-317500" lvl="5" marL="2743200">
              <a:lnSpc>
                <a:spcPct val="100000"/>
              </a:lnSpc>
              <a:spcBef>
                <a:spcPts val="1000"/>
              </a:spcBef>
              <a:spcAft>
                <a:spcPts val="0"/>
              </a:spcAft>
              <a:buSzPts val="1400"/>
              <a:buFont typeface="Open Sans"/>
              <a:buChar char="■"/>
              <a:defRPr>
                <a:latin typeface="Open Sans"/>
                <a:ea typeface="Open Sans"/>
                <a:cs typeface="Open Sans"/>
                <a:sym typeface="Open Sans"/>
              </a:defRPr>
            </a:lvl6pPr>
            <a:lvl7pPr indent="-317500" lvl="6" marL="3200400">
              <a:lnSpc>
                <a:spcPct val="100000"/>
              </a:lnSpc>
              <a:spcBef>
                <a:spcPts val="1000"/>
              </a:spcBef>
              <a:spcAft>
                <a:spcPts val="0"/>
              </a:spcAft>
              <a:buSzPts val="1400"/>
              <a:buFont typeface="Open Sans"/>
              <a:buChar char="●"/>
              <a:defRPr>
                <a:latin typeface="Open Sans"/>
                <a:ea typeface="Open Sans"/>
                <a:cs typeface="Open Sans"/>
                <a:sym typeface="Open Sans"/>
              </a:defRPr>
            </a:lvl7pPr>
            <a:lvl8pPr indent="-317500" lvl="7" marL="3657600">
              <a:lnSpc>
                <a:spcPct val="100000"/>
              </a:lnSpc>
              <a:spcBef>
                <a:spcPts val="1000"/>
              </a:spcBef>
              <a:spcAft>
                <a:spcPts val="0"/>
              </a:spcAft>
              <a:buSzPts val="1400"/>
              <a:buFont typeface="Open Sans"/>
              <a:buChar char="○"/>
              <a:defRPr>
                <a:latin typeface="Open Sans"/>
                <a:ea typeface="Open Sans"/>
                <a:cs typeface="Open Sans"/>
                <a:sym typeface="Open Sans"/>
              </a:defRPr>
            </a:lvl8pPr>
            <a:lvl9pPr indent="-317500" lvl="8" marL="4114800">
              <a:lnSpc>
                <a:spcPct val="100000"/>
              </a:lnSpc>
              <a:spcBef>
                <a:spcPts val="1000"/>
              </a:spcBef>
              <a:spcAft>
                <a:spcPts val="1000"/>
              </a:spcAft>
              <a:buSzPts val="1400"/>
              <a:buFont typeface="Open Sans"/>
              <a:buChar char="■"/>
              <a:defRPr>
                <a:latin typeface="Open Sans"/>
                <a:ea typeface="Open Sans"/>
                <a:cs typeface="Open Sans"/>
                <a:sym typeface="Open Sans"/>
              </a:defRPr>
            </a:lvl9pPr>
          </a:lstStyle>
          <a:p/>
        </p:txBody>
      </p:sp>
      <p:sp>
        <p:nvSpPr>
          <p:cNvPr id="143" name="Google Shape;143;p34"/>
          <p:cNvSpPr txBox="1"/>
          <p:nvPr>
            <p:ph idx="3" type="subTitle"/>
          </p:nvPr>
        </p:nvSpPr>
        <p:spPr>
          <a:xfrm>
            <a:off x="4707450" y="784175"/>
            <a:ext cx="4072500" cy="3468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None/>
              <a:defRPr b="1" sz="1600">
                <a:solidFill>
                  <a:schemeClr val="accent1"/>
                </a:solidFill>
                <a:latin typeface="Open Sans"/>
                <a:ea typeface="Open Sans"/>
                <a:cs typeface="Open Sans"/>
                <a:sym typeface="Open Sans"/>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144" name="Google Shape;144;p34"/>
          <p:cNvSpPr txBox="1"/>
          <p:nvPr>
            <p:ph idx="4" type="body"/>
          </p:nvPr>
        </p:nvSpPr>
        <p:spPr>
          <a:xfrm>
            <a:off x="4707450" y="1443175"/>
            <a:ext cx="3954600" cy="276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Open Sans"/>
              <a:buChar char="●"/>
              <a:defRPr>
                <a:latin typeface="Open Sans"/>
                <a:ea typeface="Open Sans"/>
                <a:cs typeface="Open Sans"/>
                <a:sym typeface="Open Sans"/>
              </a:defRPr>
            </a:lvl1pPr>
            <a:lvl2pPr indent="-317500" lvl="1" marL="914400">
              <a:lnSpc>
                <a:spcPct val="100000"/>
              </a:lnSpc>
              <a:spcBef>
                <a:spcPts val="1000"/>
              </a:spcBef>
              <a:spcAft>
                <a:spcPts val="0"/>
              </a:spcAft>
              <a:buSzPts val="1400"/>
              <a:buFont typeface="Open Sans"/>
              <a:buChar char="○"/>
              <a:defRPr>
                <a:latin typeface="Open Sans"/>
                <a:ea typeface="Open Sans"/>
                <a:cs typeface="Open Sans"/>
                <a:sym typeface="Open Sans"/>
              </a:defRPr>
            </a:lvl2pPr>
            <a:lvl3pPr indent="-317500" lvl="2" marL="1371600">
              <a:lnSpc>
                <a:spcPct val="100000"/>
              </a:lnSpc>
              <a:spcBef>
                <a:spcPts val="1000"/>
              </a:spcBef>
              <a:spcAft>
                <a:spcPts val="0"/>
              </a:spcAft>
              <a:buSzPts val="1400"/>
              <a:buFont typeface="Open Sans"/>
              <a:buChar char="■"/>
              <a:defRPr>
                <a:latin typeface="Open Sans"/>
                <a:ea typeface="Open Sans"/>
                <a:cs typeface="Open Sans"/>
                <a:sym typeface="Open Sans"/>
              </a:defRPr>
            </a:lvl3pPr>
            <a:lvl4pPr indent="-317500" lvl="3" marL="1828800">
              <a:lnSpc>
                <a:spcPct val="100000"/>
              </a:lnSpc>
              <a:spcBef>
                <a:spcPts val="1000"/>
              </a:spcBef>
              <a:spcAft>
                <a:spcPts val="0"/>
              </a:spcAft>
              <a:buSzPts val="1400"/>
              <a:buFont typeface="Open Sans"/>
              <a:buChar char="●"/>
              <a:defRPr>
                <a:latin typeface="Open Sans"/>
                <a:ea typeface="Open Sans"/>
                <a:cs typeface="Open Sans"/>
                <a:sym typeface="Open Sans"/>
              </a:defRPr>
            </a:lvl4pPr>
            <a:lvl5pPr indent="-317500" lvl="4" marL="2286000">
              <a:lnSpc>
                <a:spcPct val="100000"/>
              </a:lnSpc>
              <a:spcBef>
                <a:spcPts val="1000"/>
              </a:spcBef>
              <a:spcAft>
                <a:spcPts val="0"/>
              </a:spcAft>
              <a:buSzPts val="1400"/>
              <a:buFont typeface="Open Sans"/>
              <a:buChar char="○"/>
              <a:defRPr>
                <a:latin typeface="Open Sans"/>
                <a:ea typeface="Open Sans"/>
                <a:cs typeface="Open Sans"/>
                <a:sym typeface="Open Sans"/>
              </a:defRPr>
            </a:lvl5pPr>
            <a:lvl6pPr indent="-317500" lvl="5" marL="2743200">
              <a:lnSpc>
                <a:spcPct val="100000"/>
              </a:lnSpc>
              <a:spcBef>
                <a:spcPts val="1000"/>
              </a:spcBef>
              <a:spcAft>
                <a:spcPts val="0"/>
              </a:spcAft>
              <a:buSzPts val="1400"/>
              <a:buFont typeface="Open Sans"/>
              <a:buChar char="■"/>
              <a:defRPr>
                <a:latin typeface="Open Sans"/>
                <a:ea typeface="Open Sans"/>
                <a:cs typeface="Open Sans"/>
                <a:sym typeface="Open Sans"/>
              </a:defRPr>
            </a:lvl6pPr>
            <a:lvl7pPr indent="-317500" lvl="6" marL="3200400">
              <a:lnSpc>
                <a:spcPct val="100000"/>
              </a:lnSpc>
              <a:spcBef>
                <a:spcPts val="1000"/>
              </a:spcBef>
              <a:spcAft>
                <a:spcPts val="0"/>
              </a:spcAft>
              <a:buSzPts val="1400"/>
              <a:buFont typeface="Open Sans"/>
              <a:buChar char="●"/>
              <a:defRPr>
                <a:latin typeface="Open Sans"/>
                <a:ea typeface="Open Sans"/>
                <a:cs typeface="Open Sans"/>
                <a:sym typeface="Open Sans"/>
              </a:defRPr>
            </a:lvl7pPr>
            <a:lvl8pPr indent="-317500" lvl="7" marL="3657600">
              <a:lnSpc>
                <a:spcPct val="100000"/>
              </a:lnSpc>
              <a:spcBef>
                <a:spcPts val="1000"/>
              </a:spcBef>
              <a:spcAft>
                <a:spcPts val="0"/>
              </a:spcAft>
              <a:buSzPts val="1400"/>
              <a:buFont typeface="Open Sans"/>
              <a:buChar char="○"/>
              <a:defRPr>
                <a:latin typeface="Open Sans"/>
                <a:ea typeface="Open Sans"/>
                <a:cs typeface="Open Sans"/>
                <a:sym typeface="Open Sans"/>
              </a:defRPr>
            </a:lvl8pPr>
            <a:lvl9pPr indent="-317500" lvl="8" marL="4114800">
              <a:lnSpc>
                <a:spcPct val="100000"/>
              </a:lnSpc>
              <a:spcBef>
                <a:spcPts val="1000"/>
              </a:spcBef>
              <a:spcAft>
                <a:spcPts val="1000"/>
              </a:spcAft>
              <a:buSzPts val="1400"/>
              <a:buFont typeface="Open Sans"/>
              <a:buChar char="■"/>
              <a:defRPr>
                <a:latin typeface="Open Sans"/>
                <a:ea typeface="Open Sans"/>
                <a:cs typeface="Open Sans"/>
                <a:sym typeface="Open Sans"/>
              </a:defRPr>
            </a:lvl9pPr>
          </a:lstStyle>
          <a:p/>
        </p:txBody>
      </p:sp>
      <p:sp>
        <p:nvSpPr>
          <p:cNvPr id="145" name="Google Shape;145;p34"/>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lgn="r">
              <a:buNone/>
              <a:defRPr sz="1300">
                <a:solidFill>
                  <a:schemeClr val="lt1"/>
                </a:solidFill>
                <a:latin typeface="Open Sans"/>
                <a:ea typeface="Open Sans"/>
                <a:cs typeface="Open Sans"/>
                <a:sym typeface="Open Sans"/>
              </a:defRPr>
            </a:lvl1pPr>
            <a:lvl2pPr lvl="1" algn="r">
              <a:buNone/>
              <a:defRPr sz="1300">
                <a:solidFill>
                  <a:schemeClr val="lt1"/>
                </a:solidFill>
                <a:latin typeface="Open Sans"/>
                <a:ea typeface="Open Sans"/>
                <a:cs typeface="Open Sans"/>
                <a:sym typeface="Open Sans"/>
              </a:defRPr>
            </a:lvl2pPr>
            <a:lvl3pPr lvl="2" algn="r">
              <a:buNone/>
              <a:defRPr sz="1300">
                <a:solidFill>
                  <a:schemeClr val="lt1"/>
                </a:solidFill>
                <a:latin typeface="Open Sans"/>
                <a:ea typeface="Open Sans"/>
                <a:cs typeface="Open Sans"/>
                <a:sym typeface="Open Sans"/>
              </a:defRPr>
            </a:lvl3pPr>
            <a:lvl4pPr lvl="3" algn="r">
              <a:buNone/>
              <a:defRPr sz="1300">
                <a:solidFill>
                  <a:schemeClr val="lt1"/>
                </a:solidFill>
                <a:latin typeface="Open Sans"/>
                <a:ea typeface="Open Sans"/>
                <a:cs typeface="Open Sans"/>
                <a:sym typeface="Open Sans"/>
              </a:defRPr>
            </a:lvl4pPr>
            <a:lvl5pPr lvl="4" algn="r">
              <a:buNone/>
              <a:defRPr sz="1300">
                <a:solidFill>
                  <a:schemeClr val="lt1"/>
                </a:solidFill>
                <a:latin typeface="Open Sans"/>
                <a:ea typeface="Open Sans"/>
                <a:cs typeface="Open Sans"/>
                <a:sym typeface="Open Sans"/>
              </a:defRPr>
            </a:lvl5pPr>
            <a:lvl6pPr lvl="5" algn="r">
              <a:buNone/>
              <a:defRPr sz="1300">
                <a:solidFill>
                  <a:schemeClr val="lt1"/>
                </a:solidFill>
                <a:latin typeface="Open Sans"/>
                <a:ea typeface="Open Sans"/>
                <a:cs typeface="Open Sans"/>
                <a:sym typeface="Open Sans"/>
              </a:defRPr>
            </a:lvl6pPr>
            <a:lvl7pPr lvl="6" algn="r">
              <a:buNone/>
              <a:defRPr sz="1300">
                <a:solidFill>
                  <a:schemeClr val="lt1"/>
                </a:solidFill>
                <a:latin typeface="Open Sans"/>
                <a:ea typeface="Open Sans"/>
                <a:cs typeface="Open Sans"/>
                <a:sym typeface="Open Sans"/>
              </a:defRPr>
            </a:lvl7pPr>
            <a:lvl8pPr lvl="7" algn="r">
              <a:buNone/>
              <a:defRPr sz="1300">
                <a:solidFill>
                  <a:schemeClr val="lt1"/>
                </a:solidFill>
                <a:latin typeface="Open Sans"/>
                <a:ea typeface="Open Sans"/>
                <a:cs typeface="Open Sans"/>
                <a:sym typeface="Open Sans"/>
              </a:defRPr>
            </a:lvl8pPr>
            <a:lvl9pPr lvl="8" algn="r">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34"/>
          <p:cNvSpPr txBox="1"/>
          <p:nvPr>
            <p:ph idx="5"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147" name="Shape 147"/>
        <p:cNvGrpSpPr/>
        <p:nvPr/>
      </p:nvGrpSpPr>
      <p:grpSpPr>
        <a:xfrm>
          <a:off x="0" y="0"/>
          <a:ext cx="0" cy="0"/>
          <a:chOff x="0" y="0"/>
          <a:chExt cx="0" cy="0"/>
        </a:xfrm>
      </p:grpSpPr>
      <p:sp>
        <p:nvSpPr>
          <p:cNvPr id="148" name="Google Shape;148;p35"/>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49" name="Google Shape;149;p35"/>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50" name="Google Shape;150;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51" name="Shape 151"/>
        <p:cNvGrpSpPr/>
        <p:nvPr/>
      </p:nvGrpSpPr>
      <p:grpSpPr>
        <a:xfrm>
          <a:off x="0" y="0"/>
          <a:ext cx="0" cy="0"/>
          <a:chOff x="0" y="0"/>
          <a:chExt cx="0" cy="0"/>
        </a:xfrm>
      </p:grpSpPr>
      <p:sp>
        <p:nvSpPr>
          <p:cNvPr id="152" name="Google Shape;152;p36"/>
          <p:cNvSpPr txBox="1"/>
          <p:nvPr>
            <p:ph idx="10" type="dt"/>
          </p:nvPr>
        </p:nvSpPr>
        <p:spPr>
          <a:xfrm>
            <a:off x="179390" y="4767263"/>
            <a:ext cx="2133600" cy="2739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36"/>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4" name="Google Shape;154;p36"/>
          <p:cNvSpPr txBox="1"/>
          <p:nvPr>
            <p:ph idx="12" type="sldNum"/>
          </p:nvPr>
        </p:nvSpPr>
        <p:spPr>
          <a:xfrm>
            <a:off x="6876320" y="4767263"/>
            <a:ext cx="2133600" cy="2739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Calibri"/>
                <a:ea typeface="Calibri"/>
                <a:cs typeface="Calibri"/>
                <a:sym typeface="Calibri"/>
              </a:defRPr>
            </a:lvl1pPr>
            <a:lvl2pPr indent="0" lvl="1" marL="0" marR="0" algn="l">
              <a:spcBef>
                <a:spcPts val="0"/>
              </a:spcBef>
              <a:buNone/>
              <a:defRPr sz="1800">
                <a:solidFill>
                  <a:schemeClr val="dk1"/>
                </a:solidFill>
                <a:latin typeface="Calibri"/>
                <a:ea typeface="Calibri"/>
                <a:cs typeface="Calibri"/>
                <a:sym typeface="Calibri"/>
              </a:defRPr>
            </a:lvl2pPr>
            <a:lvl3pPr indent="0" lvl="2" marL="0" marR="0" algn="l">
              <a:spcBef>
                <a:spcPts val="0"/>
              </a:spcBef>
              <a:buNone/>
              <a:defRPr sz="1800">
                <a:solidFill>
                  <a:schemeClr val="dk1"/>
                </a:solidFill>
                <a:latin typeface="Calibri"/>
                <a:ea typeface="Calibri"/>
                <a:cs typeface="Calibri"/>
                <a:sym typeface="Calibri"/>
              </a:defRPr>
            </a:lvl3pPr>
            <a:lvl4pPr indent="0" lvl="3" marL="0" marR="0" algn="l">
              <a:spcBef>
                <a:spcPts val="0"/>
              </a:spcBef>
              <a:buNone/>
              <a:defRPr sz="1800">
                <a:solidFill>
                  <a:schemeClr val="dk1"/>
                </a:solidFill>
                <a:latin typeface="Calibri"/>
                <a:ea typeface="Calibri"/>
                <a:cs typeface="Calibri"/>
                <a:sym typeface="Calibri"/>
              </a:defRPr>
            </a:lvl4pPr>
            <a:lvl5pPr indent="0" lvl="4" marL="0" marR="0" algn="l">
              <a:spcBef>
                <a:spcPts val="0"/>
              </a:spcBef>
              <a:buNone/>
              <a:defRPr sz="1800">
                <a:solidFill>
                  <a:schemeClr val="dk1"/>
                </a:solidFill>
                <a:latin typeface="Calibri"/>
                <a:ea typeface="Calibri"/>
                <a:cs typeface="Calibri"/>
                <a:sym typeface="Calibri"/>
              </a:defRPr>
            </a:lvl5pPr>
            <a:lvl6pPr indent="0" lvl="5" marL="0" marR="0" algn="l">
              <a:spcBef>
                <a:spcPts val="0"/>
              </a:spcBef>
              <a:buNone/>
              <a:defRPr sz="1800">
                <a:solidFill>
                  <a:schemeClr val="dk1"/>
                </a:solidFill>
                <a:latin typeface="Calibri"/>
                <a:ea typeface="Calibri"/>
                <a:cs typeface="Calibri"/>
                <a:sym typeface="Calibri"/>
              </a:defRPr>
            </a:lvl6pPr>
            <a:lvl7pPr indent="0" lvl="6" marL="0" marR="0" algn="l">
              <a:spcBef>
                <a:spcPts val="0"/>
              </a:spcBef>
              <a:buNone/>
              <a:defRPr sz="1800">
                <a:solidFill>
                  <a:schemeClr val="dk1"/>
                </a:solidFill>
                <a:latin typeface="Calibri"/>
                <a:ea typeface="Calibri"/>
                <a:cs typeface="Calibri"/>
                <a:sym typeface="Calibri"/>
              </a:defRPr>
            </a:lvl7pPr>
            <a:lvl8pPr indent="0" lvl="7" marL="0" marR="0" algn="l">
              <a:spcBef>
                <a:spcPts val="0"/>
              </a:spcBef>
              <a:buNone/>
              <a:defRPr sz="1800">
                <a:solidFill>
                  <a:schemeClr val="dk1"/>
                </a:solidFill>
                <a:latin typeface="Calibri"/>
                <a:ea typeface="Calibri"/>
                <a:cs typeface="Calibri"/>
                <a:sym typeface="Calibri"/>
              </a:defRPr>
            </a:lvl8pPr>
            <a:lvl9pPr indent="0" lvl="8" marL="0" marR="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descr="C:\Users\videlizard\Pictures\logo.png" id="155" name="Google Shape;155;p36"/>
          <p:cNvPicPr preferRelativeResize="0"/>
          <p:nvPr/>
        </p:nvPicPr>
        <p:blipFill rotWithShape="1">
          <a:blip r:embed="rId2">
            <a:alphaModFix/>
          </a:blip>
          <a:srcRect b="0" l="0" r="0" t="0"/>
          <a:stretch/>
        </p:blipFill>
        <p:spPr>
          <a:xfrm>
            <a:off x="133352" y="195263"/>
            <a:ext cx="1493044" cy="52149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TITLE_AND_BODY_1">
    <p:spTree>
      <p:nvGrpSpPr>
        <p:cNvPr id="156" name="Shape 156"/>
        <p:cNvGrpSpPr/>
        <p:nvPr/>
      </p:nvGrpSpPr>
      <p:grpSpPr>
        <a:xfrm>
          <a:off x="0" y="0"/>
          <a:ext cx="0" cy="0"/>
          <a:chOff x="0" y="0"/>
          <a:chExt cx="0" cy="0"/>
        </a:xfrm>
      </p:grpSpPr>
      <p:sp>
        <p:nvSpPr>
          <p:cNvPr id="157" name="Google Shape;157;p37"/>
          <p:cNvSpPr txBox="1"/>
          <p:nvPr>
            <p:ph idx="12" type="sldNum"/>
          </p:nvPr>
        </p:nvSpPr>
        <p:spPr>
          <a:xfrm>
            <a:off x="4492076" y="4672013"/>
            <a:ext cx="155700" cy="157800"/>
          </a:xfrm>
          <a:prstGeom prst="rect">
            <a:avLst/>
          </a:prstGeom>
          <a:noFill/>
          <a:ln>
            <a:noFill/>
          </a:ln>
        </p:spPr>
        <p:txBody>
          <a:bodyPr anchorCtr="0" anchor="t" bIns="17150" lIns="17150" spcFirstLastPara="1" rIns="17150" wrap="square" tIns="17150">
            <a:spAutoFit/>
          </a:bodyPr>
          <a:lstStyle>
            <a:lvl1pPr indent="0" lvl="0"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8" name="Shape 158"/>
        <p:cNvGrpSpPr/>
        <p:nvPr/>
      </p:nvGrpSpPr>
      <p:grpSpPr>
        <a:xfrm>
          <a:off x="0" y="0"/>
          <a:ext cx="0" cy="0"/>
          <a:chOff x="0" y="0"/>
          <a:chExt cx="0" cy="0"/>
        </a:xfrm>
      </p:grpSpPr>
      <p:sp>
        <p:nvSpPr>
          <p:cNvPr id="159" name="Google Shape;159;p38"/>
          <p:cNvSpPr txBox="1"/>
          <p:nvPr>
            <p:ph type="title"/>
          </p:nvPr>
        </p:nvSpPr>
        <p:spPr>
          <a:xfrm>
            <a:off x="489900" y="561321"/>
            <a:ext cx="8164200" cy="855600"/>
          </a:xfrm>
          <a:prstGeom prst="rect">
            <a:avLst/>
          </a:prstGeom>
          <a:noFill/>
          <a:ln>
            <a:noFill/>
          </a:ln>
        </p:spPr>
        <p:txBody>
          <a:bodyPr anchorCtr="0" anchor="t" bIns="91425" lIns="0" spcFirstLastPara="1" rIns="92575" wrap="square" tIns="91425">
            <a:normAutofit/>
          </a:bodyPr>
          <a:lstStyle>
            <a:lvl1pPr lvl="0" algn="l">
              <a:lnSpc>
                <a:spcPct val="70000"/>
              </a:lnSpc>
              <a:spcBef>
                <a:spcPts val="0"/>
              </a:spcBef>
              <a:spcAft>
                <a:spcPts val="0"/>
              </a:spcAft>
              <a:buClr>
                <a:srgbClr val="111B56"/>
              </a:buClr>
              <a:buSzPts val="700"/>
              <a:buChar char="●"/>
              <a:defRPr/>
            </a:lvl1pPr>
            <a:lvl2pPr lvl="1" algn="l">
              <a:lnSpc>
                <a:spcPct val="70000"/>
              </a:lnSpc>
              <a:spcBef>
                <a:spcPts val="0"/>
              </a:spcBef>
              <a:spcAft>
                <a:spcPts val="0"/>
              </a:spcAft>
              <a:buClr>
                <a:srgbClr val="111B56"/>
              </a:buClr>
              <a:buSzPts val="700"/>
              <a:buChar char="○"/>
              <a:defRPr/>
            </a:lvl2pPr>
            <a:lvl3pPr lvl="2" algn="l">
              <a:lnSpc>
                <a:spcPct val="70000"/>
              </a:lnSpc>
              <a:spcBef>
                <a:spcPts val="0"/>
              </a:spcBef>
              <a:spcAft>
                <a:spcPts val="0"/>
              </a:spcAft>
              <a:buClr>
                <a:srgbClr val="111B56"/>
              </a:buClr>
              <a:buSzPts val="700"/>
              <a:buChar char="■"/>
              <a:defRPr/>
            </a:lvl3pPr>
            <a:lvl4pPr lvl="3" algn="l">
              <a:lnSpc>
                <a:spcPct val="70000"/>
              </a:lnSpc>
              <a:spcBef>
                <a:spcPts val="0"/>
              </a:spcBef>
              <a:spcAft>
                <a:spcPts val="0"/>
              </a:spcAft>
              <a:buClr>
                <a:srgbClr val="111B56"/>
              </a:buClr>
              <a:buSzPts val="700"/>
              <a:buChar char="●"/>
              <a:defRPr/>
            </a:lvl4pPr>
            <a:lvl5pPr lvl="4" algn="l">
              <a:lnSpc>
                <a:spcPct val="70000"/>
              </a:lnSpc>
              <a:spcBef>
                <a:spcPts val="0"/>
              </a:spcBef>
              <a:spcAft>
                <a:spcPts val="0"/>
              </a:spcAft>
              <a:buClr>
                <a:srgbClr val="111B56"/>
              </a:buClr>
              <a:buSzPts val="700"/>
              <a:buChar char="○"/>
              <a:defRPr/>
            </a:lvl5pPr>
            <a:lvl6pPr lvl="5" algn="l">
              <a:lnSpc>
                <a:spcPct val="70000"/>
              </a:lnSpc>
              <a:spcBef>
                <a:spcPts val="0"/>
              </a:spcBef>
              <a:spcAft>
                <a:spcPts val="0"/>
              </a:spcAft>
              <a:buClr>
                <a:srgbClr val="111B56"/>
              </a:buClr>
              <a:buSzPts val="700"/>
              <a:buChar char="■"/>
              <a:defRPr/>
            </a:lvl6pPr>
            <a:lvl7pPr lvl="6" algn="l">
              <a:lnSpc>
                <a:spcPct val="70000"/>
              </a:lnSpc>
              <a:spcBef>
                <a:spcPts val="0"/>
              </a:spcBef>
              <a:spcAft>
                <a:spcPts val="0"/>
              </a:spcAft>
              <a:buClr>
                <a:srgbClr val="111B56"/>
              </a:buClr>
              <a:buSzPts val="700"/>
              <a:buChar char="●"/>
              <a:defRPr/>
            </a:lvl7pPr>
            <a:lvl8pPr lvl="7" algn="l">
              <a:lnSpc>
                <a:spcPct val="70000"/>
              </a:lnSpc>
              <a:spcBef>
                <a:spcPts val="0"/>
              </a:spcBef>
              <a:spcAft>
                <a:spcPts val="0"/>
              </a:spcAft>
              <a:buClr>
                <a:srgbClr val="111B56"/>
              </a:buClr>
              <a:buSzPts val="700"/>
              <a:buChar char="○"/>
              <a:defRPr/>
            </a:lvl8pPr>
            <a:lvl9pPr lvl="8" algn="l">
              <a:lnSpc>
                <a:spcPct val="70000"/>
              </a:lnSpc>
              <a:spcBef>
                <a:spcPts val="0"/>
              </a:spcBef>
              <a:spcAft>
                <a:spcPts val="0"/>
              </a:spcAft>
              <a:buClr>
                <a:srgbClr val="111B56"/>
              </a:buClr>
              <a:buSzPts val="700"/>
              <a:buChar char="■"/>
              <a:defRPr/>
            </a:lvl9pPr>
          </a:lstStyle>
          <a:p/>
        </p:txBody>
      </p:sp>
      <p:sp>
        <p:nvSpPr>
          <p:cNvPr id="160" name="Google Shape;160;p38"/>
          <p:cNvSpPr txBox="1"/>
          <p:nvPr>
            <p:ph idx="12" type="sldNum"/>
          </p:nvPr>
        </p:nvSpPr>
        <p:spPr>
          <a:xfrm>
            <a:off x="8690546" y="4718587"/>
            <a:ext cx="264600" cy="338700"/>
          </a:xfrm>
          <a:prstGeom prst="rect">
            <a:avLst/>
          </a:prstGeom>
          <a:noFill/>
          <a:ln>
            <a:noFill/>
          </a:ln>
        </p:spPr>
        <p:txBody>
          <a:bodyPr anchorCtr="0" anchor="ctr" bIns="91425" lIns="91425" spcFirstLastPara="1" rIns="91425" wrap="square" tIns="91425">
            <a:spAutoFit/>
          </a:bodyPr>
          <a:lstStyle>
            <a:lvl1pPr indent="0" lvl="0" marL="0" algn="ctr">
              <a:lnSpc>
                <a:spcPct val="100000"/>
              </a:lnSpc>
              <a:spcBef>
                <a:spcPts val="0"/>
              </a:spcBef>
              <a:spcAft>
                <a:spcPts val="0"/>
              </a:spcAft>
              <a:buClr>
                <a:srgbClr val="64CFC6"/>
              </a:buClr>
              <a:buSzPts val="600"/>
              <a:buFont typeface="Proxima Nova"/>
              <a:buNone/>
              <a:defRPr/>
            </a:lvl1pPr>
            <a:lvl2pPr indent="0" lvl="1" marL="0" algn="ctr">
              <a:lnSpc>
                <a:spcPct val="100000"/>
              </a:lnSpc>
              <a:spcBef>
                <a:spcPts val="0"/>
              </a:spcBef>
              <a:spcAft>
                <a:spcPts val="0"/>
              </a:spcAft>
              <a:buClr>
                <a:srgbClr val="64CFC6"/>
              </a:buClr>
              <a:buSzPts val="600"/>
              <a:buFont typeface="Proxima Nova"/>
              <a:buNone/>
              <a:defRPr/>
            </a:lvl2pPr>
            <a:lvl3pPr indent="0" lvl="2" marL="0" algn="ctr">
              <a:lnSpc>
                <a:spcPct val="100000"/>
              </a:lnSpc>
              <a:spcBef>
                <a:spcPts val="0"/>
              </a:spcBef>
              <a:spcAft>
                <a:spcPts val="0"/>
              </a:spcAft>
              <a:buClr>
                <a:srgbClr val="64CFC6"/>
              </a:buClr>
              <a:buSzPts val="600"/>
              <a:buFont typeface="Proxima Nova"/>
              <a:buNone/>
              <a:defRPr/>
            </a:lvl3pPr>
            <a:lvl4pPr indent="0" lvl="3" marL="0" algn="ctr">
              <a:lnSpc>
                <a:spcPct val="100000"/>
              </a:lnSpc>
              <a:spcBef>
                <a:spcPts val="0"/>
              </a:spcBef>
              <a:spcAft>
                <a:spcPts val="0"/>
              </a:spcAft>
              <a:buClr>
                <a:srgbClr val="64CFC6"/>
              </a:buClr>
              <a:buSzPts val="600"/>
              <a:buFont typeface="Proxima Nova"/>
              <a:buNone/>
              <a:defRPr/>
            </a:lvl4pPr>
            <a:lvl5pPr indent="0" lvl="4" marL="0" algn="ctr">
              <a:lnSpc>
                <a:spcPct val="100000"/>
              </a:lnSpc>
              <a:spcBef>
                <a:spcPts val="0"/>
              </a:spcBef>
              <a:spcAft>
                <a:spcPts val="0"/>
              </a:spcAft>
              <a:buClr>
                <a:srgbClr val="64CFC6"/>
              </a:buClr>
              <a:buSzPts val="600"/>
              <a:buFont typeface="Proxima Nova"/>
              <a:buNone/>
              <a:defRPr/>
            </a:lvl5pPr>
            <a:lvl6pPr indent="0" lvl="5" marL="0" algn="ctr">
              <a:lnSpc>
                <a:spcPct val="100000"/>
              </a:lnSpc>
              <a:spcBef>
                <a:spcPts val="0"/>
              </a:spcBef>
              <a:spcAft>
                <a:spcPts val="0"/>
              </a:spcAft>
              <a:buClr>
                <a:srgbClr val="64CFC6"/>
              </a:buClr>
              <a:buSzPts val="600"/>
              <a:buFont typeface="Proxima Nova"/>
              <a:buNone/>
              <a:defRPr/>
            </a:lvl6pPr>
            <a:lvl7pPr indent="0" lvl="6" marL="0" algn="ctr">
              <a:lnSpc>
                <a:spcPct val="100000"/>
              </a:lnSpc>
              <a:spcBef>
                <a:spcPts val="0"/>
              </a:spcBef>
              <a:spcAft>
                <a:spcPts val="0"/>
              </a:spcAft>
              <a:buClr>
                <a:srgbClr val="64CFC6"/>
              </a:buClr>
              <a:buSzPts val="600"/>
              <a:buFont typeface="Proxima Nova"/>
              <a:buNone/>
              <a:defRPr/>
            </a:lvl7pPr>
            <a:lvl8pPr indent="0" lvl="7" marL="0" algn="ctr">
              <a:lnSpc>
                <a:spcPct val="100000"/>
              </a:lnSpc>
              <a:spcBef>
                <a:spcPts val="0"/>
              </a:spcBef>
              <a:spcAft>
                <a:spcPts val="0"/>
              </a:spcAft>
              <a:buClr>
                <a:srgbClr val="64CFC6"/>
              </a:buClr>
              <a:buSzPts val="600"/>
              <a:buFont typeface="Proxima Nova"/>
              <a:buNone/>
              <a:defRPr/>
            </a:lvl8pPr>
            <a:lvl9pPr indent="0" lvl="8" marL="0" algn="ctr">
              <a:lnSpc>
                <a:spcPct val="100000"/>
              </a:lnSpc>
              <a:spcBef>
                <a:spcPts val="0"/>
              </a:spcBef>
              <a:spcAft>
                <a:spcPts val="0"/>
              </a:spcAft>
              <a:buClr>
                <a:srgbClr val="64CFC6"/>
              </a:buClr>
              <a:buSzPts val="600"/>
              <a:buFont typeface="Proxima Nova"/>
              <a:buNone/>
              <a:defRPr/>
            </a:lvl9pPr>
          </a:lstStyle>
          <a:p>
            <a:pPr indent="0" lvl="0" marL="0" rtl="0" algn="ctr">
              <a:spcBef>
                <a:spcPts val="0"/>
              </a:spcBef>
              <a:spcAft>
                <a:spcPts val="0"/>
              </a:spcAft>
              <a:buNone/>
            </a:pPr>
            <a:fld id="{00000000-1234-1234-1234-123412341234}" type="slidenum">
              <a:rPr lang="en"/>
              <a:t>‹#›</a:t>
            </a:fld>
            <a:endParaRPr/>
          </a:p>
        </p:txBody>
      </p:sp>
      <p:sp>
        <p:nvSpPr>
          <p:cNvPr id="161" name="Google Shape;161;p38"/>
          <p:cNvSpPr/>
          <p:nvPr/>
        </p:nvSpPr>
        <p:spPr>
          <a:xfrm>
            <a:off x="514686" y="2518"/>
            <a:ext cx="101100" cy="249000"/>
          </a:xfrm>
          <a:prstGeom prst="rect">
            <a:avLst/>
          </a:prstGeom>
          <a:solidFill>
            <a:srgbClr val="64CFC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Proxima Nova"/>
              <a:buNone/>
            </a:pPr>
            <a:r>
              <a:t/>
            </a:r>
            <a:endParaRPr b="0" i="0" sz="1400" u="none" cap="none" strike="noStrike">
              <a:solidFill>
                <a:srgbClr val="000000"/>
              </a:solidFill>
              <a:latin typeface="Proxima Nova"/>
              <a:ea typeface="Proxima Nova"/>
              <a:cs typeface="Proxima Nova"/>
              <a:sym typeface="Proxima Nova"/>
            </a:endParaRPr>
          </a:p>
        </p:txBody>
      </p:sp>
      <p:sp>
        <p:nvSpPr>
          <p:cNvPr id="162" name="Google Shape;162;p38"/>
          <p:cNvSpPr/>
          <p:nvPr/>
        </p:nvSpPr>
        <p:spPr>
          <a:xfrm>
            <a:off x="698691" y="2518"/>
            <a:ext cx="101100" cy="249000"/>
          </a:xfrm>
          <a:prstGeom prst="rect">
            <a:avLst/>
          </a:prstGeom>
          <a:solidFill>
            <a:srgbClr val="64CFC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Proxima Nova"/>
              <a:buNone/>
            </a:pPr>
            <a:r>
              <a:t/>
            </a:r>
            <a:endParaRPr b="0" i="0" sz="1400" u="none" cap="none" strike="noStrike">
              <a:solidFill>
                <a:srgbClr val="000000"/>
              </a:solidFill>
              <a:latin typeface="Proxima Nova"/>
              <a:ea typeface="Proxima Nova"/>
              <a:cs typeface="Proxima Nova"/>
              <a:sym typeface="Proxima Nova"/>
            </a:endParaRPr>
          </a:p>
        </p:txBody>
      </p:sp>
      <p:sp>
        <p:nvSpPr>
          <p:cNvPr id="163" name="Google Shape;163;p38"/>
          <p:cNvSpPr txBox="1"/>
          <p:nvPr>
            <p:ph idx="1" type="body"/>
          </p:nvPr>
        </p:nvSpPr>
        <p:spPr>
          <a:xfrm>
            <a:off x="489942" y="1516261"/>
            <a:ext cx="8164200" cy="2941500"/>
          </a:xfrm>
          <a:prstGeom prst="rect">
            <a:avLst/>
          </a:prstGeom>
          <a:noFill/>
          <a:ln>
            <a:noFill/>
          </a:ln>
        </p:spPr>
        <p:txBody>
          <a:bodyPr anchorCtr="0" anchor="t" bIns="91425" lIns="0" spcFirstLastPara="1" rIns="0" wrap="square" tIns="92575">
            <a:no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descr="A logo with blue and white text&#10;&#10;Description automatically generated" id="164" name="Google Shape;164;p38"/>
          <p:cNvPicPr preferRelativeResize="0"/>
          <p:nvPr/>
        </p:nvPicPr>
        <p:blipFill rotWithShape="1">
          <a:blip r:embed="rId2">
            <a:alphaModFix/>
          </a:blip>
          <a:srcRect b="0" l="0" r="0" t="0"/>
          <a:stretch/>
        </p:blipFill>
        <p:spPr>
          <a:xfrm>
            <a:off x="353589" y="4193073"/>
            <a:ext cx="1392882" cy="108909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showMasterSp="0">
  <p:cSld name="TITLE_AND_BODY_3">
    <p:spTree>
      <p:nvGrpSpPr>
        <p:cNvPr id="165" name="Shape 165"/>
        <p:cNvGrpSpPr/>
        <p:nvPr/>
      </p:nvGrpSpPr>
      <p:grpSpPr>
        <a:xfrm>
          <a:off x="0" y="0"/>
          <a:ext cx="0" cy="0"/>
          <a:chOff x="0" y="0"/>
          <a:chExt cx="0" cy="0"/>
        </a:xfrm>
      </p:grpSpPr>
      <p:sp>
        <p:nvSpPr>
          <p:cNvPr id="166" name="Google Shape;166;p39"/>
          <p:cNvSpPr txBox="1"/>
          <p:nvPr>
            <p:ph idx="12" type="sldNum"/>
          </p:nvPr>
        </p:nvSpPr>
        <p:spPr>
          <a:xfrm>
            <a:off x="4492076" y="4672013"/>
            <a:ext cx="155700" cy="157800"/>
          </a:xfrm>
          <a:prstGeom prst="rect">
            <a:avLst/>
          </a:prstGeom>
          <a:noFill/>
          <a:ln>
            <a:noFill/>
          </a:ln>
        </p:spPr>
        <p:txBody>
          <a:bodyPr anchorCtr="0" anchor="t" bIns="17150" lIns="17150" spcFirstLastPara="1" rIns="17150" wrap="square" tIns="17150">
            <a:spAutoFit/>
          </a:bodyPr>
          <a:lstStyle>
            <a:lvl1pPr indent="0" lvl="0"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800"/>
              <a:buFont typeface="Helvetica Neue Light"/>
              <a:buNone/>
              <a:defRPr sz="8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7" name="Shape 167"/>
        <p:cNvGrpSpPr/>
        <p:nvPr/>
      </p:nvGrpSpPr>
      <p:grpSpPr>
        <a:xfrm>
          <a:off x="0" y="0"/>
          <a:ext cx="0" cy="0"/>
          <a:chOff x="0" y="0"/>
          <a:chExt cx="0" cy="0"/>
        </a:xfrm>
      </p:grpSpPr>
      <p:sp>
        <p:nvSpPr>
          <p:cNvPr id="168" name="Google Shape;168;p40"/>
          <p:cNvSpPr txBox="1"/>
          <p:nvPr>
            <p:ph type="title"/>
          </p:nvPr>
        </p:nvSpPr>
        <p:spPr>
          <a:xfrm>
            <a:off x="2236304" y="177044"/>
            <a:ext cx="6528300" cy="914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882383"/>
              </a:buClr>
              <a:buSzPts val="3400"/>
              <a:buFont typeface="Arial"/>
              <a:buChar char="●"/>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40"/>
          <p:cNvSpPr txBox="1"/>
          <p:nvPr>
            <p:ph idx="12" type="sldNum"/>
          </p:nvPr>
        </p:nvSpPr>
        <p:spPr>
          <a:xfrm>
            <a:off x="385482" y="4852755"/>
            <a:ext cx="557100" cy="147000"/>
          </a:xfrm>
          <a:prstGeom prst="rect">
            <a:avLst/>
          </a:prstGeom>
          <a:noFill/>
          <a:ln>
            <a:noFill/>
          </a:ln>
        </p:spPr>
        <p:txBody>
          <a:bodyPr anchorCtr="0" anchor="b"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 2">
    <p:spTree>
      <p:nvGrpSpPr>
        <p:cNvPr id="170" name="Shape 170"/>
        <p:cNvGrpSpPr/>
        <p:nvPr/>
      </p:nvGrpSpPr>
      <p:grpSpPr>
        <a:xfrm>
          <a:off x="0" y="0"/>
          <a:ext cx="0" cy="0"/>
          <a:chOff x="0" y="0"/>
          <a:chExt cx="0" cy="0"/>
        </a:xfrm>
      </p:grpSpPr>
      <p:sp>
        <p:nvSpPr>
          <p:cNvPr id="171" name="Google Shape;171;p41"/>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172" name="Google Shape;172;p41"/>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173" name="Google Shape;173;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cover" type="secHead">
  <p:cSld name="SECTION_HEADER">
    <p:bg>
      <p:bgPr>
        <a:solidFill>
          <a:srgbClr val="A6CE39"/>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244400" y="1376975"/>
            <a:ext cx="8649300" cy="1695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7200"/>
              <a:buFont typeface="Open Sans"/>
              <a:buNone/>
              <a:defRPr b="1" sz="72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TITLE_1_1">
    <p:spTree>
      <p:nvGrpSpPr>
        <p:cNvPr id="174" name="Shape 174"/>
        <p:cNvGrpSpPr/>
        <p:nvPr/>
      </p:nvGrpSpPr>
      <p:grpSpPr>
        <a:xfrm>
          <a:off x="0" y="0"/>
          <a:ext cx="0" cy="0"/>
          <a:chOff x="0" y="0"/>
          <a:chExt cx="0" cy="0"/>
        </a:xfrm>
      </p:grpSpPr>
      <p:sp>
        <p:nvSpPr>
          <p:cNvPr id="175" name="Google Shape;175;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42"/>
          <p:cNvSpPr txBox="1"/>
          <p:nvPr>
            <p:ph type="title"/>
          </p:nvPr>
        </p:nvSpPr>
        <p:spPr>
          <a:xfrm>
            <a:off x="594360" y="4773168"/>
            <a:ext cx="2906400" cy="224700"/>
          </a:xfrm>
          <a:prstGeom prst="rect">
            <a:avLst/>
          </a:prstGeom>
          <a:noFill/>
          <a:ln>
            <a:noFill/>
          </a:ln>
        </p:spPr>
        <p:txBody>
          <a:bodyPr anchorCtr="0" anchor="t" bIns="0" lIns="0" spcFirstLastPara="1" rIns="0" wrap="square" tIns="0">
            <a:spAutoFit/>
          </a:bodyPr>
          <a:lstStyle>
            <a:lvl1pPr lv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1">
  <p:cSld name="TITLE_AND_BODY_2_1">
    <p:spTree>
      <p:nvGrpSpPr>
        <p:cNvPr id="177" name="Shape 177"/>
        <p:cNvGrpSpPr/>
        <p:nvPr/>
      </p:nvGrpSpPr>
      <p:grpSpPr>
        <a:xfrm>
          <a:off x="0" y="0"/>
          <a:ext cx="0" cy="0"/>
          <a:chOff x="0" y="0"/>
          <a:chExt cx="0" cy="0"/>
        </a:xfrm>
      </p:grpSpPr>
      <p:sp>
        <p:nvSpPr>
          <p:cNvPr id="178" name="Google Shape;178;p43"/>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179" name="Google Shape;179;p43"/>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180" name="Google Shape;180;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3_1">
    <p:spTree>
      <p:nvGrpSpPr>
        <p:cNvPr id="181" name="Shape 181"/>
        <p:cNvGrpSpPr/>
        <p:nvPr/>
      </p:nvGrpSpPr>
      <p:grpSpPr>
        <a:xfrm>
          <a:off x="0" y="0"/>
          <a:ext cx="0" cy="0"/>
          <a:chOff x="0" y="0"/>
          <a:chExt cx="0" cy="0"/>
        </a:xfrm>
      </p:grpSpPr>
      <p:sp>
        <p:nvSpPr>
          <p:cNvPr id="182" name="Google Shape;182;p44"/>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83" name="Google Shape;183;p44"/>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84" name="Google Shape;184;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4">
    <p:spTree>
      <p:nvGrpSpPr>
        <p:cNvPr id="185" name="Shape 185"/>
        <p:cNvGrpSpPr/>
        <p:nvPr/>
      </p:nvGrpSpPr>
      <p:grpSpPr>
        <a:xfrm>
          <a:off x="0" y="0"/>
          <a:ext cx="0" cy="0"/>
          <a:chOff x="0" y="0"/>
          <a:chExt cx="0" cy="0"/>
        </a:xfrm>
      </p:grpSpPr>
      <p:sp>
        <p:nvSpPr>
          <p:cNvPr id="186" name="Google Shape;186;p45"/>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187" name="Google Shape;187;p45"/>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188" name="Google Shape;188;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ntent">
  <p:cSld name="Title and two content">
    <p:spTree>
      <p:nvGrpSpPr>
        <p:cNvPr id="189" name="Shape 189"/>
        <p:cNvGrpSpPr/>
        <p:nvPr/>
      </p:nvGrpSpPr>
      <p:grpSpPr>
        <a:xfrm>
          <a:off x="0" y="0"/>
          <a:ext cx="0" cy="0"/>
          <a:chOff x="0" y="0"/>
          <a:chExt cx="0" cy="0"/>
        </a:xfrm>
      </p:grpSpPr>
      <p:sp>
        <p:nvSpPr>
          <p:cNvPr id="190" name="Google Shape;190;p46"/>
          <p:cNvSpPr txBox="1"/>
          <p:nvPr>
            <p:ph type="title"/>
          </p:nvPr>
        </p:nvSpPr>
        <p:spPr>
          <a:xfrm>
            <a:off x="274320" y="274320"/>
            <a:ext cx="8557200" cy="767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191" name="Google Shape;191;p46"/>
          <p:cNvSpPr txBox="1"/>
          <p:nvPr>
            <p:ph idx="1" type="body"/>
          </p:nvPr>
        </p:nvSpPr>
        <p:spPr>
          <a:xfrm>
            <a:off x="274320" y="1145894"/>
            <a:ext cx="4158900" cy="3275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192" name="Google Shape;192;p46"/>
          <p:cNvSpPr txBox="1"/>
          <p:nvPr>
            <p:ph idx="2" type="body"/>
          </p:nvPr>
        </p:nvSpPr>
        <p:spPr>
          <a:xfrm>
            <a:off x="4710896" y="1145894"/>
            <a:ext cx="4158900" cy="3275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193" name="Google Shape;193;p46"/>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5">
    <p:spTree>
      <p:nvGrpSpPr>
        <p:cNvPr id="194" name="Shape 194"/>
        <p:cNvGrpSpPr/>
        <p:nvPr/>
      </p:nvGrpSpPr>
      <p:grpSpPr>
        <a:xfrm>
          <a:off x="0" y="0"/>
          <a:ext cx="0" cy="0"/>
          <a:chOff x="0" y="0"/>
          <a:chExt cx="0" cy="0"/>
        </a:xfrm>
      </p:grpSpPr>
      <p:sp>
        <p:nvSpPr>
          <p:cNvPr id="195" name="Google Shape;195;p47"/>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196" name="Google Shape;196;p47"/>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1pPr>
            <a:lvl2pPr indent="-317500" lvl="1" marL="914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2pPr>
            <a:lvl3pPr indent="-317500" lvl="2" marL="1371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3pPr>
            <a:lvl4pPr indent="-317500" lvl="3" marL="18288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4pPr>
            <a:lvl5pPr indent="-317500" lvl="4" marL="22860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5pPr>
            <a:lvl6pPr indent="-317500" lvl="5" marL="27432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6pPr>
            <a:lvl7pPr indent="-317500" lvl="6" marL="32004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7pPr>
            <a:lvl8pPr indent="-317500" lvl="7" marL="3657600" marR="0" algn="l">
              <a:lnSpc>
                <a:spcPct val="115000"/>
              </a:lnSpc>
              <a:spcBef>
                <a:spcPts val="1000"/>
              </a:spcBef>
              <a:spcAft>
                <a:spcPts val="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8pPr>
            <a:lvl9pPr indent="-317500" lvl="8" marL="4114800" marR="0" algn="l">
              <a:lnSpc>
                <a:spcPct val="115000"/>
              </a:lnSpc>
              <a:spcBef>
                <a:spcPts val="1000"/>
              </a:spcBef>
              <a:spcAft>
                <a:spcPts val="1000"/>
              </a:spcAft>
              <a:buClr>
                <a:srgbClr val="003449"/>
              </a:buClr>
              <a:buSzPts val="1400"/>
              <a:buFont typeface="Open Sans"/>
              <a:buChar char="■"/>
              <a:defRPr b="0" i="0" sz="1400" u="none" cap="none" strike="noStrike">
                <a:solidFill>
                  <a:srgbClr val="003449"/>
                </a:solidFill>
                <a:latin typeface="Open Sans"/>
                <a:ea typeface="Open Sans"/>
                <a:cs typeface="Open Sans"/>
                <a:sym typeface="Open Sans"/>
              </a:defRPr>
            </a:lvl9pPr>
          </a:lstStyle>
          <a:p/>
        </p:txBody>
      </p:sp>
      <p:sp>
        <p:nvSpPr>
          <p:cNvPr id="197" name="Google Shape;197;p4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6">
    <p:spTree>
      <p:nvGrpSpPr>
        <p:cNvPr id="198" name="Shape 198"/>
        <p:cNvGrpSpPr/>
        <p:nvPr/>
      </p:nvGrpSpPr>
      <p:grpSpPr>
        <a:xfrm>
          <a:off x="0" y="0"/>
          <a:ext cx="0" cy="0"/>
          <a:chOff x="0" y="0"/>
          <a:chExt cx="0" cy="0"/>
        </a:xfrm>
      </p:grpSpPr>
      <p:sp>
        <p:nvSpPr>
          <p:cNvPr id="199" name="Google Shape;199;p48"/>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200" name="Google Shape;200;p48"/>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201" name="Google Shape;201;p48"/>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lgn="r">
              <a:buNone/>
              <a:defRPr sz="1300">
                <a:solidFill>
                  <a:schemeClr val="lt1"/>
                </a:solidFill>
                <a:latin typeface="Open Sans"/>
                <a:ea typeface="Open Sans"/>
                <a:cs typeface="Open Sans"/>
                <a:sym typeface="Open Sans"/>
              </a:defRPr>
            </a:lvl1pPr>
            <a:lvl2pPr lvl="1" algn="r">
              <a:buNone/>
              <a:defRPr sz="1300">
                <a:solidFill>
                  <a:schemeClr val="lt1"/>
                </a:solidFill>
                <a:latin typeface="Open Sans"/>
                <a:ea typeface="Open Sans"/>
                <a:cs typeface="Open Sans"/>
                <a:sym typeface="Open Sans"/>
              </a:defRPr>
            </a:lvl2pPr>
            <a:lvl3pPr lvl="2" algn="r">
              <a:buNone/>
              <a:defRPr sz="1300">
                <a:solidFill>
                  <a:schemeClr val="lt1"/>
                </a:solidFill>
                <a:latin typeface="Open Sans"/>
                <a:ea typeface="Open Sans"/>
                <a:cs typeface="Open Sans"/>
                <a:sym typeface="Open Sans"/>
              </a:defRPr>
            </a:lvl3pPr>
            <a:lvl4pPr lvl="3" algn="r">
              <a:buNone/>
              <a:defRPr sz="1300">
                <a:solidFill>
                  <a:schemeClr val="lt1"/>
                </a:solidFill>
                <a:latin typeface="Open Sans"/>
                <a:ea typeface="Open Sans"/>
                <a:cs typeface="Open Sans"/>
                <a:sym typeface="Open Sans"/>
              </a:defRPr>
            </a:lvl4pPr>
            <a:lvl5pPr lvl="4" algn="r">
              <a:buNone/>
              <a:defRPr sz="1300">
                <a:solidFill>
                  <a:schemeClr val="lt1"/>
                </a:solidFill>
                <a:latin typeface="Open Sans"/>
                <a:ea typeface="Open Sans"/>
                <a:cs typeface="Open Sans"/>
                <a:sym typeface="Open Sans"/>
              </a:defRPr>
            </a:lvl5pPr>
            <a:lvl6pPr lvl="5" algn="r">
              <a:buNone/>
              <a:defRPr sz="1300">
                <a:solidFill>
                  <a:schemeClr val="lt1"/>
                </a:solidFill>
                <a:latin typeface="Open Sans"/>
                <a:ea typeface="Open Sans"/>
                <a:cs typeface="Open Sans"/>
                <a:sym typeface="Open Sans"/>
              </a:defRPr>
            </a:lvl6pPr>
            <a:lvl7pPr lvl="6" algn="r">
              <a:buNone/>
              <a:defRPr sz="1300">
                <a:solidFill>
                  <a:schemeClr val="lt1"/>
                </a:solidFill>
                <a:latin typeface="Open Sans"/>
                <a:ea typeface="Open Sans"/>
                <a:cs typeface="Open Sans"/>
                <a:sym typeface="Open Sans"/>
              </a:defRPr>
            </a:lvl7pPr>
            <a:lvl8pPr lvl="7" algn="r">
              <a:buNone/>
              <a:defRPr sz="1300">
                <a:solidFill>
                  <a:schemeClr val="lt1"/>
                </a:solidFill>
                <a:latin typeface="Open Sans"/>
                <a:ea typeface="Open Sans"/>
                <a:cs typeface="Open Sans"/>
                <a:sym typeface="Open Sans"/>
              </a:defRPr>
            </a:lvl8pPr>
            <a:lvl9pPr lvl="8" algn="r">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7">
    <p:spTree>
      <p:nvGrpSpPr>
        <p:cNvPr id="202" name="Shape 202"/>
        <p:cNvGrpSpPr/>
        <p:nvPr/>
      </p:nvGrpSpPr>
      <p:grpSpPr>
        <a:xfrm>
          <a:off x="0" y="0"/>
          <a:ext cx="0" cy="0"/>
          <a:chOff x="0" y="0"/>
          <a:chExt cx="0" cy="0"/>
        </a:xfrm>
      </p:grpSpPr>
      <p:sp>
        <p:nvSpPr>
          <p:cNvPr id="203" name="Google Shape;203;p49"/>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204" name="Google Shape;204;p49"/>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205" name="Google Shape;205;p49"/>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lgn="r">
              <a:buNone/>
              <a:defRPr sz="1300">
                <a:solidFill>
                  <a:schemeClr val="lt1"/>
                </a:solidFill>
                <a:latin typeface="Open Sans"/>
                <a:ea typeface="Open Sans"/>
                <a:cs typeface="Open Sans"/>
                <a:sym typeface="Open Sans"/>
              </a:defRPr>
            </a:lvl1pPr>
            <a:lvl2pPr lvl="1" algn="r">
              <a:buNone/>
              <a:defRPr sz="1300">
                <a:solidFill>
                  <a:schemeClr val="lt1"/>
                </a:solidFill>
                <a:latin typeface="Open Sans"/>
                <a:ea typeface="Open Sans"/>
                <a:cs typeface="Open Sans"/>
                <a:sym typeface="Open Sans"/>
              </a:defRPr>
            </a:lvl2pPr>
            <a:lvl3pPr lvl="2" algn="r">
              <a:buNone/>
              <a:defRPr sz="1300">
                <a:solidFill>
                  <a:schemeClr val="lt1"/>
                </a:solidFill>
                <a:latin typeface="Open Sans"/>
                <a:ea typeface="Open Sans"/>
                <a:cs typeface="Open Sans"/>
                <a:sym typeface="Open Sans"/>
              </a:defRPr>
            </a:lvl3pPr>
            <a:lvl4pPr lvl="3" algn="r">
              <a:buNone/>
              <a:defRPr sz="1300">
                <a:solidFill>
                  <a:schemeClr val="lt1"/>
                </a:solidFill>
                <a:latin typeface="Open Sans"/>
                <a:ea typeface="Open Sans"/>
                <a:cs typeface="Open Sans"/>
                <a:sym typeface="Open Sans"/>
              </a:defRPr>
            </a:lvl4pPr>
            <a:lvl5pPr lvl="4" algn="r">
              <a:buNone/>
              <a:defRPr sz="1300">
                <a:solidFill>
                  <a:schemeClr val="lt1"/>
                </a:solidFill>
                <a:latin typeface="Open Sans"/>
                <a:ea typeface="Open Sans"/>
                <a:cs typeface="Open Sans"/>
                <a:sym typeface="Open Sans"/>
              </a:defRPr>
            </a:lvl5pPr>
            <a:lvl6pPr lvl="5" algn="r">
              <a:buNone/>
              <a:defRPr sz="1300">
                <a:solidFill>
                  <a:schemeClr val="lt1"/>
                </a:solidFill>
                <a:latin typeface="Open Sans"/>
                <a:ea typeface="Open Sans"/>
                <a:cs typeface="Open Sans"/>
                <a:sym typeface="Open Sans"/>
              </a:defRPr>
            </a:lvl6pPr>
            <a:lvl7pPr lvl="6" algn="r">
              <a:buNone/>
              <a:defRPr sz="1300">
                <a:solidFill>
                  <a:schemeClr val="lt1"/>
                </a:solidFill>
                <a:latin typeface="Open Sans"/>
                <a:ea typeface="Open Sans"/>
                <a:cs typeface="Open Sans"/>
                <a:sym typeface="Open Sans"/>
              </a:defRPr>
            </a:lvl7pPr>
            <a:lvl8pPr lvl="7" algn="r">
              <a:buNone/>
              <a:defRPr sz="1300">
                <a:solidFill>
                  <a:schemeClr val="lt1"/>
                </a:solidFill>
                <a:latin typeface="Open Sans"/>
                <a:ea typeface="Open Sans"/>
                <a:cs typeface="Open Sans"/>
                <a:sym typeface="Open Sans"/>
              </a:defRPr>
            </a:lvl8pPr>
            <a:lvl9pPr lvl="8" algn="r">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7">
  <p:cSld name="TITLE_AND_BODY_8">
    <p:spTree>
      <p:nvGrpSpPr>
        <p:cNvPr id="206" name="Shape 206"/>
        <p:cNvGrpSpPr/>
        <p:nvPr/>
      </p:nvGrpSpPr>
      <p:grpSpPr>
        <a:xfrm>
          <a:off x="0" y="0"/>
          <a:ext cx="0" cy="0"/>
          <a:chOff x="0" y="0"/>
          <a:chExt cx="0" cy="0"/>
        </a:xfrm>
      </p:grpSpPr>
      <p:sp>
        <p:nvSpPr>
          <p:cNvPr id="207" name="Google Shape;207;p50"/>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003449"/>
              </a:buClr>
              <a:buSzPts val="2400"/>
              <a:buFont typeface="Open Sans"/>
              <a:buNone/>
              <a:defRPr b="1" sz="2400">
                <a:solidFill>
                  <a:srgbClr val="003449"/>
                </a:solidFill>
                <a:latin typeface="Open Sans"/>
                <a:ea typeface="Open Sans"/>
                <a:cs typeface="Open Sans"/>
                <a:sym typeface="Open Sans"/>
              </a:defRPr>
            </a:lvl1pPr>
            <a:lvl2pPr lvl="1">
              <a:spcBef>
                <a:spcPts val="0"/>
              </a:spcBef>
              <a:spcAft>
                <a:spcPts val="0"/>
              </a:spcAft>
              <a:buClr>
                <a:srgbClr val="003449"/>
              </a:buClr>
              <a:buSzPts val="1400"/>
              <a:buNone/>
              <a:defRPr>
                <a:solidFill>
                  <a:srgbClr val="003449"/>
                </a:solidFill>
              </a:defRPr>
            </a:lvl2pPr>
            <a:lvl3pPr lvl="2">
              <a:spcBef>
                <a:spcPts val="0"/>
              </a:spcBef>
              <a:spcAft>
                <a:spcPts val="0"/>
              </a:spcAft>
              <a:buClr>
                <a:srgbClr val="003449"/>
              </a:buClr>
              <a:buSzPts val="1400"/>
              <a:buNone/>
              <a:defRPr>
                <a:solidFill>
                  <a:srgbClr val="003449"/>
                </a:solidFill>
              </a:defRPr>
            </a:lvl3pPr>
            <a:lvl4pPr lvl="3">
              <a:spcBef>
                <a:spcPts val="0"/>
              </a:spcBef>
              <a:spcAft>
                <a:spcPts val="0"/>
              </a:spcAft>
              <a:buClr>
                <a:srgbClr val="003449"/>
              </a:buClr>
              <a:buSzPts val="1400"/>
              <a:buNone/>
              <a:defRPr>
                <a:solidFill>
                  <a:srgbClr val="003449"/>
                </a:solidFill>
              </a:defRPr>
            </a:lvl4pPr>
            <a:lvl5pPr lvl="4">
              <a:spcBef>
                <a:spcPts val="0"/>
              </a:spcBef>
              <a:spcAft>
                <a:spcPts val="0"/>
              </a:spcAft>
              <a:buClr>
                <a:srgbClr val="003449"/>
              </a:buClr>
              <a:buSzPts val="1400"/>
              <a:buNone/>
              <a:defRPr>
                <a:solidFill>
                  <a:srgbClr val="003449"/>
                </a:solidFill>
              </a:defRPr>
            </a:lvl5pPr>
            <a:lvl6pPr lvl="5">
              <a:spcBef>
                <a:spcPts val="0"/>
              </a:spcBef>
              <a:spcAft>
                <a:spcPts val="0"/>
              </a:spcAft>
              <a:buClr>
                <a:srgbClr val="003449"/>
              </a:buClr>
              <a:buSzPts val="1400"/>
              <a:buNone/>
              <a:defRPr>
                <a:solidFill>
                  <a:srgbClr val="003449"/>
                </a:solidFill>
              </a:defRPr>
            </a:lvl6pPr>
            <a:lvl7pPr lvl="6">
              <a:spcBef>
                <a:spcPts val="0"/>
              </a:spcBef>
              <a:spcAft>
                <a:spcPts val="0"/>
              </a:spcAft>
              <a:buClr>
                <a:srgbClr val="003449"/>
              </a:buClr>
              <a:buSzPts val="1400"/>
              <a:buNone/>
              <a:defRPr>
                <a:solidFill>
                  <a:srgbClr val="003449"/>
                </a:solidFill>
              </a:defRPr>
            </a:lvl7pPr>
            <a:lvl8pPr lvl="7">
              <a:spcBef>
                <a:spcPts val="0"/>
              </a:spcBef>
              <a:spcAft>
                <a:spcPts val="0"/>
              </a:spcAft>
              <a:buClr>
                <a:srgbClr val="003449"/>
              </a:buClr>
              <a:buSzPts val="1400"/>
              <a:buNone/>
              <a:defRPr>
                <a:solidFill>
                  <a:srgbClr val="003449"/>
                </a:solidFill>
              </a:defRPr>
            </a:lvl8pPr>
            <a:lvl9pPr lvl="8">
              <a:spcBef>
                <a:spcPts val="0"/>
              </a:spcBef>
              <a:spcAft>
                <a:spcPts val="0"/>
              </a:spcAft>
              <a:buClr>
                <a:srgbClr val="003449"/>
              </a:buClr>
              <a:buSzPts val="1400"/>
              <a:buNone/>
              <a:defRPr>
                <a:solidFill>
                  <a:srgbClr val="003449"/>
                </a:solidFill>
              </a:defRPr>
            </a:lvl9pPr>
          </a:lstStyle>
          <a:p/>
        </p:txBody>
      </p:sp>
      <p:sp>
        <p:nvSpPr>
          <p:cNvPr id="208" name="Google Shape;208;p50"/>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indent="-317500" lvl="1" marL="914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indent="-317500" lvl="2" marL="1371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indent="-317500" lvl="3" marL="18288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indent="-317500" lvl="4" marL="22860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indent="-317500" lvl="5" marL="27432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indent="-317500" lvl="6" marL="32004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indent="-317500" lvl="7" marL="365760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indent="-317500" lvl="8" marL="411480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p:txBody>
      </p:sp>
      <p:sp>
        <p:nvSpPr>
          <p:cNvPr id="209" name="Google Shape;209;p50"/>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lvl1pPr lvl="0" algn="r">
              <a:buNone/>
              <a:defRPr sz="1300">
                <a:solidFill>
                  <a:schemeClr val="lt1"/>
                </a:solidFill>
                <a:latin typeface="Open Sans"/>
                <a:ea typeface="Open Sans"/>
                <a:cs typeface="Open Sans"/>
                <a:sym typeface="Open Sans"/>
              </a:defRPr>
            </a:lvl1pPr>
            <a:lvl2pPr lvl="1" algn="r">
              <a:buNone/>
              <a:defRPr sz="1300">
                <a:solidFill>
                  <a:schemeClr val="lt1"/>
                </a:solidFill>
                <a:latin typeface="Open Sans"/>
                <a:ea typeface="Open Sans"/>
                <a:cs typeface="Open Sans"/>
                <a:sym typeface="Open Sans"/>
              </a:defRPr>
            </a:lvl2pPr>
            <a:lvl3pPr lvl="2" algn="r">
              <a:buNone/>
              <a:defRPr sz="1300">
                <a:solidFill>
                  <a:schemeClr val="lt1"/>
                </a:solidFill>
                <a:latin typeface="Open Sans"/>
                <a:ea typeface="Open Sans"/>
                <a:cs typeface="Open Sans"/>
                <a:sym typeface="Open Sans"/>
              </a:defRPr>
            </a:lvl3pPr>
            <a:lvl4pPr lvl="3" algn="r">
              <a:buNone/>
              <a:defRPr sz="1300">
                <a:solidFill>
                  <a:schemeClr val="lt1"/>
                </a:solidFill>
                <a:latin typeface="Open Sans"/>
                <a:ea typeface="Open Sans"/>
                <a:cs typeface="Open Sans"/>
                <a:sym typeface="Open Sans"/>
              </a:defRPr>
            </a:lvl4pPr>
            <a:lvl5pPr lvl="4" algn="r">
              <a:buNone/>
              <a:defRPr sz="1300">
                <a:solidFill>
                  <a:schemeClr val="lt1"/>
                </a:solidFill>
                <a:latin typeface="Open Sans"/>
                <a:ea typeface="Open Sans"/>
                <a:cs typeface="Open Sans"/>
                <a:sym typeface="Open Sans"/>
              </a:defRPr>
            </a:lvl5pPr>
            <a:lvl6pPr lvl="5" algn="r">
              <a:buNone/>
              <a:defRPr sz="1300">
                <a:solidFill>
                  <a:schemeClr val="lt1"/>
                </a:solidFill>
                <a:latin typeface="Open Sans"/>
                <a:ea typeface="Open Sans"/>
                <a:cs typeface="Open Sans"/>
                <a:sym typeface="Open Sans"/>
              </a:defRPr>
            </a:lvl6pPr>
            <a:lvl7pPr lvl="6" algn="r">
              <a:buNone/>
              <a:defRPr sz="1300">
                <a:solidFill>
                  <a:schemeClr val="lt1"/>
                </a:solidFill>
                <a:latin typeface="Open Sans"/>
                <a:ea typeface="Open Sans"/>
                <a:cs typeface="Open Sans"/>
                <a:sym typeface="Open Sans"/>
              </a:defRPr>
            </a:lvl7pPr>
            <a:lvl8pPr lvl="7" algn="r">
              <a:buNone/>
              <a:defRPr sz="1300">
                <a:solidFill>
                  <a:schemeClr val="lt1"/>
                </a:solidFill>
                <a:latin typeface="Open Sans"/>
                <a:ea typeface="Open Sans"/>
                <a:cs typeface="Open Sans"/>
                <a:sym typeface="Open Sans"/>
              </a:defRPr>
            </a:lvl8pPr>
            <a:lvl9pPr lvl="8" algn="r">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1">
  <p:cSld name="TITLE_AND_BODY_5_1">
    <p:spTree>
      <p:nvGrpSpPr>
        <p:cNvPr id="210" name="Shape 210"/>
        <p:cNvGrpSpPr/>
        <p:nvPr/>
      </p:nvGrpSpPr>
      <p:grpSpPr>
        <a:xfrm>
          <a:off x="0" y="0"/>
          <a:ext cx="0" cy="0"/>
          <a:chOff x="0" y="0"/>
          <a:chExt cx="0" cy="0"/>
        </a:xfrm>
      </p:grpSpPr>
      <p:sp>
        <p:nvSpPr>
          <p:cNvPr id="211" name="Google Shape;211;p51"/>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212" name="Google Shape;212;p51"/>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317500" lvl="1" marL="9144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algn="l">
              <a:lnSpc>
                <a:spcPct val="100000"/>
              </a:lnSpc>
              <a:spcBef>
                <a:spcPts val="1000"/>
              </a:spcBef>
              <a:spcAft>
                <a:spcPts val="10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213" name="Google Shape;213;p51"/>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14" name="Google Shape;214;p51"/>
          <p:cNvSpPr txBox="1"/>
          <p:nvPr>
            <p:ph idx="2"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1pPr>
            <a:lvl2pPr lvl="1"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2pPr>
            <a:lvl3pPr lvl="2"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3pPr>
            <a:lvl4pPr lvl="3"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4pPr>
            <a:lvl5pPr lvl="4"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5pPr>
            <a:lvl6pPr lvl="5"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6pPr>
            <a:lvl7pPr lvl="6"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7pPr>
            <a:lvl8pPr lvl="7"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8pPr>
            <a:lvl9pPr lvl="8"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6"/>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400"/>
              <a:buFont typeface="Open Sans"/>
              <a:buNone/>
              <a:defRPr b="1" sz="2400">
                <a:solidFill>
                  <a:schemeClr val="dk2"/>
                </a:solidFill>
                <a:latin typeface="Open Sans"/>
                <a:ea typeface="Open Sans"/>
                <a:cs typeface="Open Sans"/>
                <a:sym typeface="Open Sans"/>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27" name="Google Shape;27;p6"/>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indent="-317500" lvl="1" marL="914400" rtl="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10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1000"/>
              </a:spcBef>
              <a:spcAft>
                <a:spcPts val="10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28" name="Google Shape;28;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2">
  <p:cSld name="TITLE_AND_BODY_11">
    <p:spTree>
      <p:nvGrpSpPr>
        <p:cNvPr id="215" name="Shape 215"/>
        <p:cNvGrpSpPr/>
        <p:nvPr/>
      </p:nvGrpSpPr>
      <p:grpSpPr>
        <a:xfrm>
          <a:off x="0" y="0"/>
          <a:ext cx="0" cy="0"/>
          <a:chOff x="0" y="0"/>
          <a:chExt cx="0" cy="0"/>
        </a:xfrm>
      </p:grpSpPr>
      <p:sp>
        <p:nvSpPr>
          <p:cNvPr id="216" name="Google Shape;216;p52"/>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3449"/>
              </a:buClr>
              <a:buSzPts val="2400"/>
              <a:buFont typeface="Open Sans"/>
              <a:buNone/>
              <a:defRPr b="1" i="0" sz="2400" u="none" cap="none" strike="noStrike">
                <a:solidFill>
                  <a:srgbClr val="003449"/>
                </a:solidFill>
                <a:latin typeface="Open Sans"/>
                <a:ea typeface="Open Sans"/>
                <a:cs typeface="Open Sans"/>
                <a:sym typeface="Open Sans"/>
              </a:defRPr>
            </a:lvl1pPr>
            <a:lvl2pPr lvl="1"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2pPr>
            <a:lvl3pPr lvl="2"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3pPr>
            <a:lvl4pPr lvl="3"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4pPr>
            <a:lvl5pPr lvl="4"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5pPr>
            <a:lvl6pPr lvl="5"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6pPr>
            <a:lvl7pPr lvl="6"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7pPr>
            <a:lvl8pPr lvl="7"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8pPr>
            <a:lvl9pPr lvl="8" marR="0" algn="l">
              <a:lnSpc>
                <a:spcPct val="100000"/>
              </a:lnSpc>
              <a:spcBef>
                <a:spcPts val="0"/>
              </a:spcBef>
              <a:spcAft>
                <a:spcPts val="0"/>
              </a:spcAft>
              <a:buClr>
                <a:srgbClr val="003449"/>
              </a:buClr>
              <a:buSzPts val="1400"/>
              <a:buFont typeface="Arial"/>
              <a:buNone/>
              <a:defRPr b="0" i="0" sz="1400" u="none" cap="none" strike="noStrike">
                <a:solidFill>
                  <a:srgbClr val="003449"/>
                </a:solidFill>
                <a:latin typeface="Arial"/>
                <a:ea typeface="Arial"/>
                <a:cs typeface="Arial"/>
                <a:sym typeface="Arial"/>
              </a:defRPr>
            </a:lvl9pPr>
          </a:lstStyle>
          <a:p/>
        </p:txBody>
      </p:sp>
      <p:sp>
        <p:nvSpPr>
          <p:cNvPr id="217" name="Google Shape;217;p52"/>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algn="l">
              <a:lnSpc>
                <a:spcPct val="100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317500" lvl="1" marL="9144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algn="l">
              <a:lnSpc>
                <a:spcPct val="100000"/>
              </a:lnSpc>
              <a:spcBef>
                <a:spcPts val="10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algn="l">
              <a:lnSpc>
                <a:spcPct val="100000"/>
              </a:lnSpc>
              <a:spcBef>
                <a:spcPts val="1000"/>
              </a:spcBef>
              <a:spcAft>
                <a:spcPts val="10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218" name="Google Shape;218;p52"/>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19" name="Google Shape;219;p52"/>
          <p:cNvSpPr txBox="1"/>
          <p:nvPr>
            <p:ph idx="2" type="title"/>
          </p:nvPr>
        </p:nvSpPr>
        <p:spPr>
          <a:xfrm>
            <a:off x="594333" y="4773175"/>
            <a:ext cx="7962300" cy="2247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1pPr>
            <a:lvl2pPr lvl="1"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2pPr>
            <a:lvl3pPr lvl="2"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3pPr>
            <a:lvl4pPr lvl="3"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4pPr>
            <a:lvl5pPr lvl="4"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5pPr>
            <a:lvl6pPr lvl="5"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6pPr>
            <a:lvl7pPr lvl="6"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7pPr>
            <a:lvl8pPr lvl="7"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8pPr>
            <a:lvl9pPr lvl="8" marR="0" algn="l">
              <a:lnSpc>
                <a:spcPct val="100000"/>
              </a:lnSpc>
              <a:spcBef>
                <a:spcPts val="0"/>
              </a:spcBef>
              <a:spcAft>
                <a:spcPts val="0"/>
              </a:spcAft>
              <a:buClr>
                <a:srgbClr val="FFFFFF"/>
              </a:buClr>
              <a:buSzPts val="1200"/>
              <a:buFont typeface="Open Sans"/>
              <a:buNone/>
              <a:defRPr b="0" i="0" sz="1200" u="none" cap="none" strike="noStrike">
                <a:solidFill>
                  <a:srgbClr val="FFFFFF"/>
                </a:solidFill>
                <a:latin typeface="Open Sans"/>
                <a:ea typeface="Open Sans"/>
                <a:cs typeface="Open Sans"/>
                <a:sym typeface="Open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9" name="Shape 29"/>
        <p:cNvGrpSpPr/>
        <p:nvPr/>
      </p:nvGrpSpPr>
      <p:grpSpPr>
        <a:xfrm>
          <a:off x="0" y="0"/>
          <a:ext cx="0" cy="0"/>
          <a:chOff x="0" y="0"/>
          <a:chExt cx="0" cy="0"/>
        </a:xfrm>
      </p:grpSpPr>
      <p:sp>
        <p:nvSpPr>
          <p:cNvPr id="30" name="Google Shape;30;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1" name="Shape 31"/>
        <p:cNvGrpSpPr/>
        <p:nvPr/>
      </p:nvGrpSpPr>
      <p:grpSpPr>
        <a:xfrm>
          <a:off x="0" y="0"/>
          <a:ext cx="0" cy="0"/>
          <a:chOff x="0" y="0"/>
          <a:chExt cx="0" cy="0"/>
        </a:xfrm>
      </p:grpSpPr>
      <p:sp>
        <p:nvSpPr>
          <p:cNvPr id="32" name="Google Shape;32;p8"/>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400"/>
              <a:buFont typeface="Open Sans"/>
              <a:buNone/>
              <a:defRPr b="1" i="0" sz="24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33" name="Google Shape;33;p8"/>
          <p:cNvSpPr txBox="1"/>
          <p:nvPr>
            <p:ph idx="1" type="body"/>
          </p:nvPr>
        </p:nvSpPr>
        <p:spPr>
          <a:xfrm>
            <a:off x="274320" y="1005840"/>
            <a:ext cx="8401800" cy="34155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000"/>
              </a:spcBef>
              <a:spcAft>
                <a:spcPts val="10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34" name="Google Shape;34;p8"/>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訂版面配置">
  <p:cSld name="自訂版面配置">
    <p:spTree>
      <p:nvGrpSpPr>
        <p:cNvPr id="35" name="Shape 35"/>
        <p:cNvGrpSpPr/>
        <p:nvPr/>
      </p:nvGrpSpPr>
      <p:grpSpPr>
        <a:xfrm>
          <a:off x="0" y="0"/>
          <a:ext cx="0" cy="0"/>
          <a:chOff x="0" y="0"/>
          <a:chExt cx="0" cy="0"/>
        </a:xfrm>
      </p:grpSpPr>
      <p:sp>
        <p:nvSpPr>
          <p:cNvPr id="36" name="Google Shape;36;p9"/>
          <p:cNvSpPr txBox="1"/>
          <p:nvPr>
            <p:ph type="title"/>
          </p:nvPr>
        </p:nvSpPr>
        <p:spPr>
          <a:xfrm>
            <a:off x="628650" y="274638"/>
            <a:ext cx="7886700" cy="99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9"/>
          <p:cNvSpPr txBox="1"/>
          <p:nvPr>
            <p:ph idx="1" type="body"/>
          </p:nvPr>
        </p:nvSpPr>
        <p:spPr>
          <a:xfrm>
            <a:off x="4994276" y="1658938"/>
            <a:ext cx="2820900" cy="485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9" name="Google Shape;39;p9"/>
          <p:cNvSpPr txBox="1"/>
          <p:nvPr>
            <p:ph idx="2" type="body"/>
          </p:nvPr>
        </p:nvSpPr>
        <p:spPr>
          <a:xfrm>
            <a:off x="874713" y="1658938"/>
            <a:ext cx="2820900" cy="485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40"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theme" Target="../theme/theme1.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5.xml"/><Relationship Id="rId22" Type="http://schemas.openxmlformats.org/officeDocument/2006/relationships/slideLayout" Target="../slideLayouts/slideLayout47.xml"/><Relationship Id="rId21" Type="http://schemas.openxmlformats.org/officeDocument/2006/relationships/slideLayout" Target="../slideLayouts/slideLayout46.xml"/><Relationship Id="rId24" Type="http://schemas.openxmlformats.org/officeDocument/2006/relationships/slideLayout" Target="../slideLayouts/slideLayout49.xml"/><Relationship Id="rId23" Type="http://schemas.openxmlformats.org/officeDocument/2006/relationships/slideLayout" Target="../slideLayouts/slideLayout48.xml"/><Relationship Id="rId1" Type="http://schemas.openxmlformats.org/officeDocument/2006/relationships/image" Target="../media/image1.pn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26" Type="http://schemas.openxmlformats.org/officeDocument/2006/relationships/theme" Target="../theme/theme2.xml"/><Relationship Id="rId25" Type="http://schemas.openxmlformats.org/officeDocument/2006/relationships/slideLayout" Target="../slideLayouts/slideLayout50.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19" Type="http://schemas.openxmlformats.org/officeDocument/2006/relationships/slideLayout" Target="../slideLayouts/slideLayout44.xml"/><Relationship Id="rId1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p:nvPr/>
        </p:nvSpPr>
        <p:spPr>
          <a:xfrm>
            <a:off x="0" y="4576225"/>
            <a:ext cx="9144000" cy="567600"/>
          </a:xfrm>
          <a:prstGeom prst="rect">
            <a:avLst/>
          </a:prstGeom>
          <a:solidFill>
            <a:srgbClr val="7FA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 name="Google Shape;8;p1"/>
          <p:cNvPicPr preferRelativeResize="0"/>
          <p:nvPr/>
        </p:nvPicPr>
        <p:blipFill>
          <a:blip r:embed="rId1">
            <a:alphaModFix/>
          </a:blip>
          <a:stretch>
            <a:fillRect/>
          </a:stretch>
        </p:blipFill>
        <p:spPr>
          <a:xfrm>
            <a:off x="274320" y="4727448"/>
            <a:ext cx="274320" cy="274320"/>
          </a:xfrm>
          <a:prstGeom prst="rect">
            <a:avLst/>
          </a:prstGeom>
          <a:noFill/>
          <a:ln>
            <a:noFill/>
          </a:ln>
        </p:spPr>
      </p:pic>
      <p:sp>
        <p:nvSpPr>
          <p:cNvPr id="9" name="Google Shape;9;p1"/>
          <p:cNvSpPr txBox="1"/>
          <p:nvPr>
            <p:ph idx="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4" name="Shape 114"/>
        <p:cNvGrpSpPr/>
        <p:nvPr/>
      </p:nvGrpSpPr>
      <p:grpSpPr>
        <a:xfrm>
          <a:off x="0" y="0"/>
          <a:ext cx="0" cy="0"/>
          <a:chOff x="0" y="0"/>
          <a:chExt cx="0" cy="0"/>
        </a:xfrm>
      </p:grpSpPr>
      <p:sp>
        <p:nvSpPr>
          <p:cNvPr id="115" name="Google Shape;11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16" name="Google Shape;116;p28"/>
          <p:cNvSpPr/>
          <p:nvPr/>
        </p:nvSpPr>
        <p:spPr>
          <a:xfrm>
            <a:off x="0" y="4576225"/>
            <a:ext cx="9144000" cy="567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28"/>
          <p:cNvPicPr preferRelativeResize="0"/>
          <p:nvPr/>
        </p:nvPicPr>
        <p:blipFill>
          <a:blip r:embed="rId1">
            <a:alphaModFix/>
          </a:blip>
          <a:stretch>
            <a:fillRect/>
          </a:stretch>
        </p:blipFill>
        <p:spPr>
          <a:xfrm>
            <a:off x="274320" y="4727448"/>
            <a:ext cx="274320" cy="274320"/>
          </a:xfrm>
          <a:prstGeom prst="rect">
            <a:avLst/>
          </a:prstGeom>
          <a:noFill/>
          <a:ln>
            <a:noFill/>
          </a:ln>
        </p:spPr>
      </p:pic>
      <p:sp>
        <p:nvSpPr>
          <p:cNvPr id="118" name="Google Shape;118;p28"/>
          <p:cNvSpPr txBox="1"/>
          <p:nvPr>
            <p:ph idx="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lt1"/>
                </a:solidFill>
                <a:latin typeface="Open Sans"/>
                <a:ea typeface="Open Sans"/>
                <a:cs typeface="Open Sans"/>
                <a:sym typeface="Open Sans"/>
              </a:defRPr>
            </a:lvl1pPr>
            <a:lvl2pPr lvl="1" algn="r">
              <a:buNone/>
              <a:defRPr sz="1300">
                <a:solidFill>
                  <a:schemeClr val="lt1"/>
                </a:solidFill>
                <a:latin typeface="Open Sans"/>
                <a:ea typeface="Open Sans"/>
                <a:cs typeface="Open Sans"/>
                <a:sym typeface="Open Sans"/>
              </a:defRPr>
            </a:lvl2pPr>
            <a:lvl3pPr lvl="2" algn="r">
              <a:buNone/>
              <a:defRPr sz="1300">
                <a:solidFill>
                  <a:schemeClr val="lt1"/>
                </a:solidFill>
                <a:latin typeface="Open Sans"/>
                <a:ea typeface="Open Sans"/>
                <a:cs typeface="Open Sans"/>
                <a:sym typeface="Open Sans"/>
              </a:defRPr>
            </a:lvl3pPr>
            <a:lvl4pPr lvl="3" algn="r">
              <a:buNone/>
              <a:defRPr sz="1300">
                <a:solidFill>
                  <a:schemeClr val="lt1"/>
                </a:solidFill>
                <a:latin typeface="Open Sans"/>
                <a:ea typeface="Open Sans"/>
                <a:cs typeface="Open Sans"/>
                <a:sym typeface="Open Sans"/>
              </a:defRPr>
            </a:lvl4pPr>
            <a:lvl5pPr lvl="4" algn="r">
              <a:buNone/>
              <a:defRPr sz="1300">
                <a:solidFill>
                  <a:schemeClr val="lt1"/>
                </a:solidFill>
                <a:latin typeface="Open Sans"/>
                <a:ea typeface="Open Sans"/>
                <a:cs typeface="Open Sans"/>
                <a:sym typeface="Open Sans"/>
              </a:defRPr>
            </a:lvl5pPr>
            <a:lvl6pPr lvl="5" algn="r">
              <a:buNone/>
              <a:defRPr sz="1300">
                <a:solidFill>
                  <a:schemeClr val="lt1"/>
                </a:solidFill>
                <a:latin typeface="Open Sans"/>
                <a:ea typeface="Open Sans"/>
                <a:cs typeface="Open Sans"/>
                <a:sym typeface="Open Sans"/>
              </a:defRPr>
            </a:lvl6pPr>
            <a:lvl7pPr lvl="6" algn="r">
              <a:buNone/>
              <a:defRPr sz="1300">
                <a:solidFill>
                  <a:schemeClr val="lt1"/>
                </a:solidFill>
                <a:latin typeface="Open Sans"/>
                <a:ea typeface="Open Sans"/>
                <a:cs typeface="Open Sans"/>
                <a:sym typeface="Open Sans"/>
              </a:defRPr>
            </a:lvl7pPr>
            <a:lvl8pPr lvl="7" algn="r">
              <a:buNone/>
              <a:defRPr sz="1300">
                <a:solidFill>
                  <a:schemeClr val="lt1"/>
                </a:solidFill>
                <a:latin typeface="Open Sans"/>
                <a:ea typeface="Open Sans"/>
                <a:cs typeface="Open Sans"/>
                <a:sym typeface="Open Sans"/>
              </a:defRPr>
            </a:lvl8pPr>
            <a:lvl9pPr lvl="8" algn="r">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orcid.org/0000-0001-7460-779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11.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hyperlink" Target="https://info.orcid.org/orcid-statistics/" TargetMode="External"/><Relationship Id="rId4" Type="http://schemas.openxmlformats.org/officeDocument/2006/relationships/image" Target="../media/image35.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hyperlink" Target="https://info.orcid.org/documentation/integration-guide/" TargetMode="External"/><Relationship Id="rId7" Type="http://schemas.openxmlformats.org/officeDocument/2006/relationships/hyperlink" Target="https://info.orcid.org/vendors-and-service-providers/orcid-certified-service-providers-list/" TargetMode="External"/><Relationship Id="rId8" Type="http://schemas.openxmlformats.org/officeDocument/2006/relationships/hyperlink" Target="https://info.orcid.org/affiliation-manag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0.png"/><Relationship Id="rId4" Type="http://schemas.openxmlformats.org/officeDocument/2006/relationships/image" Target="../media/image9.jpg"/><Relationship Id="rId5"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orcid.org/0000-0001-7460-779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info.orcid.org/balancing-researcher-control-and-data-integrity/" TargetMode="External"/><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youtu.be/1Z7eR7Hnds0?si=ggxYHgTTPAHUEQ5e" TargetMode="External"/><Relationship Id="rId4" Type="http://schemas.openxmlformats.org/officeDocument/2006/relationships/image" Target="../media/image19.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49"/>
        </a:solidFill>
      </p:bgPr>
    </p:bg>
    <p:spTree>
      <p:nvGrpSpPr>
        <p:cNvPr id="223" name="Shape 223"/>
        <p:cNvGrpSpPr/>
        <p:nvPr/>
      </p:nvGrpSpPr>
      <p:grpSpPr>
        <a:xfrm>
          <a:off x="0" y="0"/>
          <a:ext cx="0" cy="0"/>
          <a:chOff x="0" y="0"/>
          <a:chExt cx="0" cy="0"/>
        </a:xfrm>
      </p:grpSpPr>
      <p:sp>
        <p:nvSpPr>
          <p:cNvPr id="224" name="Google Shape;224;p53"/>
          <p:cNvSpPr txBox="1"/>
          <p:nvPr>
            <p:ph type="title"/>
          </p:nvPr>
        </p:nvSpPr>
        <p:spPr>
          <a:xfrm>
            <a:off x="274325" y="2241050"/>
            <a:ext cx="8442300" cy="601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How the Ukrainian community contributes to ORCID's Community Trust Network</a:t>
            </a:r>
            <a:endParaRPr/>
          </a:p>
        </p:txBody>
      </p:sp>
      <p:sp>
        <p:nvSpPr>
          <p:cNvPr id="225" name="Google Shape;225;p53"/>
          <p:cNvSpPr txBox="1"/>
          <p:nvPr>
            <p:ph idx="1" type="subTitle"/>
          </p:nvPr>
        </p:nvSpPr>
        <p:spPr>
          <a:xfrm>
            <a:off x="494700" y="3975330"/>
            <a:ext cx="8154600" cy="238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ІІІ International Conference "Open Science and Innovation in Ukraine 2024"</a:t>
            </a:r>
            <a:r>
              <a:rPr lang="en"/>
              <a:t> , October 2024</a:t>
            </a:r>
            <a:endParaRPr/>
          </a:p>
        </p:txBody>
      </p:sp>
      <p:sp>
        <p:nvSpPr>
          <p:cNvPr id="226" name="Google Shape;226;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7" name="Google Shape;227;p53"/>
          <p:cNvSpPr txBox="1"/>
          <p:nvPr/>
        </p:nvSpPr>
        <p:spPr>
          <a:xfrm>
            <a:off x="640075" y="4790575"/>
            <a:ext cx="82821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rgbClr val="FAFAFA"/>
                </a:solidFill>
                <a:latin typeface="Open Sans"/>
                <a:ea typeface="Open Sans"/>
                <a:cs typeface="Open Sans"/>
                <a:sym typeface="Open Sans"/>
              </a:rPr>
              <a:t>Paloma Marín-Arraiza, PhD, </a:t>
            </a:r>
            <a:r>
              <a:rPr lang="en" sz="1000">
                <a:solidFill>
                  <a:srgbClr val="FAFAFA"/>
                </a:solidFill>
                <a:latin typeface="Open Sans"/>
                <a:ea typeface="Open Sans"/>
                <a:cs typeface="Open Sans"/>
                <a:sym typeface="Open Sans"/>
              </a:rPr>
              <a:t>Associate Director of Engagement</a:t>
            </a:r>
            <a:r>
              <a:rPr b="1" lang="en" sz="1000">
                <a:solidFill>
                  <a:srgbClr val="FAFAFA"/>
                </a:solidFill>
                <a:latin typeface="Open Sans"/>
                <a:ea typeface="Open Sans"/>
                <a:cs typeface="Open Sans"/>
                <a:sym typeface="Open Sans"/>
              </a:rPr>
              <a:t>,</a:t>
            </a:r>
            <a:r>
              <a:rPr lang="en" sz="1000">
                <a:solidFill>
                  <a:srgbClr val="FAFAFA"/>
                </a:solidFill>
                <a:latin typeface="Open Sans"/>
                <a:ea typeface="Open Sans"/>
                <a:cs typeface="Open Sans"/>
                <a:sym typeface="Open Sans"/>
              </a:rPr>
              <a:t> </a:t>
            </a:r>
            <a:r>
              <a:rPr lang="en" sz="1000" u="sng">
                <a:solidFill>
                  <a:srgbClr val="FAFAFA"/>
                </a:solidFill>
                <a:latin typeface="Open Sans"/>
                <a:ea typeface="Open Sans"/>
                <a:cs typeface="Open Sans"/>
                <a:sym typeface="Open Sans"/>
                <a:hlinkClick r:id="rId3">
                  <a:extLst>
                    <a:ext uri="{A12FA001-AC4F-418D-AE19-62706E023703}">
                      <ahyp:hlinkClr val="tx"/>
                    </a:ext>
                  </a:extLst>
                </a:hlinkClick>
              </a:rPr>
              <a:t>https://orcid.org/0000-0001-7460-7794</a:t>
            </a:r>
            <a:r>
              <a:rPr lang="en" sz="1000">
                <a:solidFill>
                  <a:srgbClr val="FAFAFA"/>
                </a:solidFill>
                <a:latin typeface="Open Sans"/>
                <a:ea typeface="Open Sans"/>
                <a:cs typeface="Open Sans"/>
                <a:sym typeface="Open Sans"/>
              </a:rPr>
              <a:t> </a:t>
            </a:r>
            <a:r>
              <a:rPr b="1" lang="en" sz="1000">
                <a:solidFill>
                  <a:srgbClr val="FAFAFA"/>
                </a:solidFill>
                <a:latin typeface="Open Sans"/>
                <a:ea typeface="Open Sans"/>
                <a:cs typeface="Open Sans"/>
                <a:sym typeface="Open Sans"/>
              </a:rPr>
              <a:t>, p.arraiza@orcid.org</a:t>
            </a:r>
            <a:endParaRPr sz="1000">
              <a:solidFill>
                <a:srgbClr val="FAFAFA"/>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62"/>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Each </a:t>
            </a:r>
            <a:r>
              <a:rPr lang="en"/>
              <a:t>source</a:t>
            </a:r>
            <a:r>
              <a:rPr lang="en">
                <a:solidFill>
                  <a:schemeClr val="accent2"/>
                </a:solidFill>
              </a:rPr>
              <a:t> of data has is own mechanisms to </a:t>
            </a:r>
            <a:br>
              <a:rPr lang="en">
                <a:solidFill>
                  <a:schemeClr val="accent2"/>
                </a:solidFill>
              </a:rPr>
            </a:br>
            <a:r>
              <a:rPr lang="en">
                <a:solidFill>
                  <a:schemeClr val="accent2"/>
                </a:solidFill>
              </a:rPr>
              <a:t>ensure trustworthiness</a:t>
            </a:r>
            <a:endParaRPr>
              <a:solidFill>
                <a:schemeClr val="accent2"/>
              </a:solidFill>
            </a:endParaRPr>
          </a:p>
        </p:txBody>
      </p:sp>
      <p:grpSp>
        <p:nvGrpSpPr>
          <p:cNvPr id="322" name="Google Shape;322;p62"/>
          <p:cNvGrpSpPr/>
          <p:nvPr/>
        </p:nvGrpSpPr>
        <p:grpSpPr>
          <a:xfrm>
            <a:off x="474950" y="822451"/>
            <a:ext cx="8167000" cy="3913251"/>
            <a:chOff x="474950" y="822451"/>
            <a:chExt cx="8167000" cy="3913251"/>
          </a:xfrm>
        </p:grpSpPr>
        <p:pic>
          <p:nvPicPr>
            <p:cNvPr id="323" name="Google Shape;323;p62"/>
            <p:cNvPicPr preferRelativeResize="0"/>
            <p:nvPr/>
          </p:nvPicPr>
          <p:blipFill>
            <a:blip r:embed="rId3">
              <a:alphaModFix/>
            </a:blip>
            <a:stretch>
              <a:fillRect/>
            </a:stretch>
          </p:blipFill>
          <p:spPr>
            <a:xfrm>
              <a:off x="474950" y="822451"/>
              <a:ext cx="4902102" cy="3913251"/>
            </a:xfrm>
            <a:prstGeom prst="rect">
              <a:avLst/>
            </a:prstGeom>
            <a:noFill/>
            <a:ln>
              <a:noFill/>
            </a:ln>
          </p:spPr>
        </p:pic>
        <p:cxnSp>
          <p:nvCxnSpPr>
            <p:cNvPr id="324" name="Google Shape;324;p62"/>
            <p:cNvCxnSpPr/>
            <p:nvPr/>
          </p:nvCxnSpPr>
          <p:spPr>
            <a:xfrm flipH="1" rot="10800000">
              <a:off x="1087425" y="3838294"/>
              <a:ext cx="4648200" cy="25500"/>
            </a:xfrm>
            <a:prstGeom prst="straightConnector1">
              <a:avLst/>
            </a:prstGeom>
            <a:noFill/>
            <a:ln cap="flat" cmpd="sng" w="19050">
              <a:solidFill>
                <a:srgbClr val="A6CE39"/>
              </a:solidFill>
              <a:prstDash val="dash"/>
              <a:round/>
              <a:headEnd len="med" w="med" type="none"/>
              <a:tailEnd len="med" w="med" type="none"/>
            </a:ln>
          </p:spPr>
        </p:cxnSp>
        <p:cxnSp>
          <p:nvCxnSpPr>
            <p:cNvPr id="325" name="Google Shape;325;p62"/>
            <p:cNvCxnSpPr/>
            <p:nvPr/>
          </p:nvCxnSpPr>
          <p:spPr>
            <a:xfrm flipH="1" rot="10800000">
              <a:off x="1108275" y="1803023"/>
              <a:ext cx="4686300" cy="11700"/>
            </a:xfrm>
            <a:prstGeom prst="straightConnector1">
              <a:avLst/>
            </a:prstGeom>
            <a:noFill/>
            <a:ln cap="flat" cmpd="sng" w="19050">
              <a:solidFill>
                <a:srgbClr val="A6CE39"/>
              </a:solidFill>
              <a:prstDash val="dash"/>
              <a:round/>
              <a:headEnd len="med" w="med" type="none"/>
              <a:tailEnd len="med" w="med" type="none"/>
            </a:ln>
          </p:spPr>
        </p:cxnSp>
        <p:sp>
          <p:nvSpPr>
            <p:cNvPr id="326" name="Google Shape;326;p62"/>
            <p:cNvSpPr/>
            <p:nvPr/>
          </p:nvSpPr>
          <p:spPr>
            <a:xfrm>
              <a:off x="5377050" y="2827050"/>
              <a:ext cx="3264900" cy="1617000"/>
            </a:xfrm>
            <a:prstGeom prst="roundRect">
              <a:avLst>
                <a:gd fmla="val 16667" name="adj"/>
              </a:avLst>
            </a:prstGeom>
            <a:solidFill>
              <a:srgbClr val="D0F3FF"/>
            </a:solidFill>
            <a:ln cap="flat" cmpd="sng" w="9525">
              <a:solidFill>
                <a:schemeClr val="lt1"/>
              </a:solidFill>
              <a:prstDash val="solid"/>
              <a:round/>
              <a:headEnd len="sm" w="sm" type="none"/>
              <a:tailEnd len="sm" w="sm" type="none"/>
            </a:ln>
          </p:spPr>
          <p:txBody>
            <a:bodyPr anchorCtr="0" anchor="ctr" bIns="91425" lIns="91425" spcFirstLastPara="1" rIns="548625" wrap="square" tIns="91425">
              <a:noAutofit/>
            </a:bodyPr>
            <a:lstStyle/>
            <a:p>
              <a:pPr indent="-184150" lvl="0" marL="171450" marR="0" rtl="0" algn="l">
                <a:lnSpc>
                  <a:spcPct val="100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Collected via authenticated workflows</a:t>
              </a:r>
              <a:endParaRPr sz="1100">
                <a:solidFill>
                  <a:schemeClr val="dk1"/>
                </a:solidFill>
                <a:latin typeface="Open Sans"/>
                <a:ea typeface="Open Sans"/>
                <a:cs typeface="Open Sans"/>
                <a:sym typeface="Open Sans"/>
              </a:endParaRPr>
            </a:p>
            <a:p>
              <a:pPr indent="-184150" lvl="0" marL="171450" marR="0" rtl="0" algn="l">
                <a:lnSpc>
                  <a:spcPct val="100000"/>
                </a:lnSpc>
                <a:spcBef>
                  <a:spcPts val="100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Community-monitored</a:t>
              </a:r>
              <a:endParaRPr sz="1100">
                <a:solidFill>
                  <a:schemeClr val="dk1"/>
                </a:solidFill>
                <a:latin typeface="Open Sans"/>
                <a:ea typeface="Open Sans"/>
                <a:cs typeface="Open Sans"/>
                <a:sym typeface="Open Sans"/>
              </a:endParaRPr>
            </a:p>
            <a:p>
              <a:pPr indent="-184150" lvl="0" marL="171450" marR="0" rtl="0" algn="l">
                <a:lnSpc>
                  <a:spcPct val="100000"/>
                </a:lnSpc>
                <a:spcBef>
                  <a:spcPts val="100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Subject to dispute procedure </a:t>
              </a:r>
              <a:endParaRPr sz="1100">
                <a:solidFill>
                  <a:schemeClr val="dk1"/>
                </a:solidFill>
                <a:latin typeface="Open Sans"/>
                <a:ea typeface="Open Sans"/>
                <a:cs typeface="Open Sans"/>
                <a:sym typeface="Open Sans"/>
              </a:endParaRPr>
            </a:p>
            <a:p>
              <a:pPr indent="-184150" lvl="0" marL="171450" marR="0" rtl="0" algn="l">
                <a:lnSpc>
                  <a:spcPct val="100000"/>
                </a:lnSpc>
                <a:spcBef>
                  <a:spcPts val="100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Record can be locked if not corrected</a:t>
              </a:r>
              <a:endParaRPr sz="1100">
                <a:solidFill>
                  <a:schemeClr val="dk1"/>
                </a:solidFill>
                <a:latin typeface="Open Sans"/>
                <a:ea typeface="Open Sans"/>
                <a:cs typeface="Open Sans"/>
                <a:sym typeface="Open Sans"/>
              </a:endParaRPr>
            </a:p>
          </p:txBody>
        </p:sp>
        <p:sp>
          <p:nvSpPr>
            <p:cNvPr id="327" name="Google Shape;327;p62"/>
            <p:cNvSpPr/>
            <p:nvPr/>
          </p:nvSpPr>
          <p:spPr>
            <a:xfrm>
              <a:off x="5345825" y="996600"/>
              <a:ext cx="3296100" cy="1662900"/>
            </a:xfrm>
            <a:prstGeom prst="roundRect">
              <a:avLst>
                <a:gd fmla="val 16667" name="adj"/>
              </a:avLst>
            </a:prstGeom>
            <a:solidFill>
              <a:srgbClr val="E5F6B8"/>
            </a:solidFill>
            <a:ln cap="flat" cmpd="sng" w="9525">
              <a:solidFill>
                <a:schemeClr val="lt1"/>
              </a:solidFill>
              <a:prstDash val="solid"/>
              <a:round/>
              <a:headEnd len="sm" w="sm" type="none"/>
              <a:tailEnd len="sm" w="sm" type="none"/>
            </a:ln>
          </p:spPr>
          <p:txBody>
            <a:bodyPr anchorCtr="0" anchor="ctr" bIns="91425" lIns="91425" spcFirstLastPara="1" rIns="548625" wrap="square" tIns="91425">
              <a:noAutofit/>
            </a:bodyPr>
            <a:lstStyle/>
            <a:p>
              <a:pPr indent="-184150" lvl="0" marL="171450" marR="93732" rtl="0" algn="l">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Can only be added by ORCID member organizations</a:t>
              </a:r>
              <a:endParaRPr sz="1100">
                <a:solidFill>
                  <a:schemeClr val="dk1"/>
                </a:solidFill>
                <a:latin typeface="Open Sans"/>
                <a:ea typeface="Open Sans"/>
                <a:cs typeface="Open Sans"/>
                <a:sym typeface="Open Sans"/>
              </a:endParaRPr>
            </a:p>
            <a:p>
              <a:pPr indent="-184150" lvl="0" marL="171450" marR="93732" rtl="0" algn="l">
                <a:spcBef>
                  <a:spcPts val="100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Subject to membership agreement terms </a:t>
              </a:r>
              <a:endParaRPr sz="1100">
                <a:solidFill>
                  <a:schemeClr val="dk1"/>
                </a:solidFill>
                <a:latin typeface="Open Sans"/>
                <a:ea typeface="Open Sans"/>
                <a:cs typeface="Open Sans"/>
                <a:sym typeface="Open Sans"/>
              </a:endParaRPr>
            </a:p>
            <a:p>
              <a:pPr indent="-184150" lvl="0" marL="171450" marR="93732" rtl="0" algn="l">
                <a:spcBef>
                  <a:spcPts val="100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Added via authenticated API</a:t>
              </a:r>
              <a:endParaRPr sz="1100">
                <a:solidFill>
                  <a:schemeClr val="dk1"/>
                </a:solidFill>
                <a:latin typeface="Open Sans"/>
                <a:ea typeface="Open Sans"/>
                <a:cs typeface="Open Sans"/>
                <a:sym typeface="Open Sans"/>
              </a:endParaRPr>
            </a:p>
            <a:p>
              <a:pPr indent="-184150" lvl="0" marL="171450" marR="93732" rtl="0" algn="l">
                <a:spcBef>
                  <a:spcPts val="100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Data can be retracted by member</a:t>
              </a:r>
              <a:endParaRPr sz="1100">
                <a:solidFill>
                  <a:schemeClr val="dk1"/>
                </a:solidFill>
                <a:latin typeface="Open Sans"/>
                <a:ea typeface="Open Sans"/>
                <a:cs typeface="Open Sans"/>
                <a:sym typeface="Open Sans"/>
              </a:endParaRPr>
            </a:p>
          </p:txBody>
        </p:sp>
        <p:pic>
          <p:nvPicPr>
            <p:cNvPr id="328" name="Google Shape;328;p62"/>
            <p:cNvPicPr preferRelativeResize="0"/>
            <p:nvPr/>
          </p:nvPicPr>
          <p:blipFill>
            <a:blip r:embed="rId4">
              <a:alphaModFix/>
            </a:blip>
            <a:stretch>
              <a:fillRect/>
            </a:stretch>
          </p:blipFill>
          <p:spPr>
            <a:xfrm>
              <a:off x="8076375" y="1631250"/>
              <a:ext cx="393600" cy="393600"/>
            </a:xfrm>
            <a:prstGeom prst="rect">
              <a:avLst/>
            </a:prstGeom>
            <a:noFill/>
            <a:ln>
              <a:noFill/>
            </a:ln>
          </p:spPr>
        </p:pic>
        <p:pic>
          <p:nvPicPr>
            <p:cNvPr id="329" name="Google Shape;329;p62"/>
            <p:cNvPicPr preferRelativeResize="0"/>
            <p:nvPr/>
          </p:nvPicPr>
          <p:blipFill rotWithShape="1">
            <a:blip r:embed="rId5">
              <a:alphaModFix/>
            </a:blip>
            <a:srcRect b="0" l="0" r="0" t="0"/>
            <a:stretch/>
          </p:blipFill>
          <p:spPr>
            <a:xfrm>
              <a:off x="8075800" y="3438175"/>
              <a:ext cx="394750" cy="394750"/>
            </a:xfrm>
            <a:prstGeom prst="rect">
              <a:avLst/>
            </a:prstGeom>
            <a:noFill/>
            <a:ln>
              <a:noFill/>
            </a:ln>
          </p:spPr>
        </p:pic>
      </p:grpSp>
      <p:sp>
        <p:nvSpPr>
          <p:cNvPr id="330" name="Google Shape;330;p6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63"/>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Trust markers are more common than you think</a:t>
            </a:r>
            <a:endParaRPr>
              <a:solidFill>
                <a:schemeClr val="accent2"/>
              </a:solidFill>
            </a:endParaRPr>
          </a:p>
        </p:txBody>
      </p:sp>
      <p:sp>
        <p:nvSpPr>
          <p:cNvPr id="336" name="Google Shape;336;p63"/>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37" name="Google Shape;337;p63"/>
          <p:cNvPicPr preferRelativeResize="0"/>
          <p:nvPr/>
        </p:nvPicPr>
        <p:blipFill>
          <a:blip r:embed="rId3">
            <a:alphaModFix/>
          </a:blip>
          <a:stretch>
            <a:fillRect/>
          </a:stretch>
        </p:blipFill>
        <p:spPr>
          <a:xfrm>
            <a:off x="1285413" y="861127"/>
            <a:ext cx="6573173" cy="3670024"/>
          </a:xfrm>
          <a:prstGeom prst="rect">
            <a:avLst/>
          </a:prstGeom>
          <a:noFill/>
          <a:ln>
            <a:noFill/>
          </a:ln>
        </p:spPr>
      </p:pic>
      <p:sp>
        <p:nvSpPr>
          <p:cNvPr id="338" name="Google Shape;338;p63"/>
          <p:cNvSpPr txBox="1"/>
          <p:nvPr/>
        </p:nvSpPr>
        <p:spPr>
          <a:xfrm>
            <a:off x="5184492" y="1704698"/>
            <a:ext cx="2157300" cy="615600"/>
          </a:xfrm>
          <a:prstGeom prst="rect">
            <a:avLst/>
          </a:prstGeom>
          <a:noFill/>
          <a:ln cap="flat" cmpd="sng" w="2857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4"/>
                </a:solidFill>
                <a:latin typeface="Open Sans"/>
                <a:ea typeface="Open Sans"/>
                <a:cs typeface="Open Sans"/>
                <a:sym typeface="Open Sans"/>
              </a:rPr>
              <a:t>44% of active records have a trust marker</a:t>
            </a:r>
            <a:endParaRPr>
              <a:solidFill>
                <a:schemeClr val="accent4"/>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4"/>
          <p:cNvSpPr txBox="1"/>
          <p:nvPr>
            <p:ph idx="1" type="body"/>
          </p:nvPr>
        </p:nvSpPr>
        <p:spPr>
          <a:xfrm>
            <a:off x="274325" y="1665525"/>
            <a:ext cx="3637500" cy="2787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Researchers can access a summary view of their own records, and see others’ Record Summaries</a:t>
            </a:r>
            <a:endParaRPr/>
          </a:p>
          <a:p>
            <a:pPr indent="0" lvl="0" marL="457200" rtl="0" algn="l">
              <a:lnSpc>
                <a:spcPct val="115000"/>
              </a:lnSpc>
              <a:spcBef>
                <a:spcPts val="1000"/>
              </a:spcBef>
              <a:spcAft>
                <a:spcPts val="1000"/>
              </a:spcAft>
              <a:buNone/>
            </a:pPr>
            <a:r>
              <a:t/>
            </a:r>
            <a:endParaRPr/>
          </a:p>
        </p:txBody>
      </p:sp>
      <p:sp>
        <p:nvSpPr>
          <p:cNvPr id="344" name="Google Shape;344;p64"/>
          <p:cNvSpPr txBox="1"/>
          <p:nvPr>
            <p:ph type="title"/>
          </p:nvPr>
        </p:nvSpPr>
        <p:spPr>
          <a:xfrm>
            <a:off x="274322" y="274325"/>
            <a:ext cx="3770400" cy="5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sz="2200">
                <a:solidFill>
                  <a:schemeClr val="accent2"/>
                </a:solidFill>
              </a:rPr>
              <a:t>The Record Summary is available directly from ORCID records</a:t>
            </a:r>
            <a:endParaRPr sz="2200">
              <a:solidFill>
                <a:schemeClr val="accent2"/>
              </a:solidFill>
            </a:endParaRPr>
          </a:p>
        </p:txBody>
      </p:sp>
      <p:sp>
        <p:nvSpPr>
          <p:cNvPr id="345" name="Google Shape;345;p64"/>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346" name="Google Shape;346;p64"/>
          <p:cNvPicPr preferRelativeResize="0"/>
          <p:nvPr/>
        </p:nvPicPr>
        <p:blipFill>
          <a:blip r:embed="rId3">
            <a:alphaModFix/>
          </a:blip>
          <a:stretch>
            <a:fillRect/>
          </a:stretch>
        </p:blipFill>
        <p:spPr>
          <a:xfrm>
            <a:off x="4197122" y="152400"/>
            <a:ext cx="4473959" cy="43688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5"/>
          <p:cNvSpPr txBox="1"/>
          <p:nvPr>
            <p:ph type="title"/>
          </p:nvPr>
        </p:nvSpPr>
        <p:spPr>
          <a:xfrm>
            <a:off x="244400" y="1376975"/>
            <a:ext cx="8649300" cy="16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ORCID’s Members form our Community Trust Network</a:t>
            </a:r>
            <a:endParaRPr sz="4900"/>
          </a:p>
        </p:txBody>
      </p:sp>
      <p:sp>
        <p:nvSpPr>
          <p:cNvPr id="352" name="Google Shape;352;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6"/>
          <p:cNvSpPr txBox="1"/>
          <p:nvPr>
            <p:ph type="title"/>
          </p:nvPr>
        </p:nvSpPr>
        <p:spPr>
          <a:xfrm>
            <a:off x="274200" y="274375"/>
            <a:ext cx="88698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ORCID’s community trust network spans the globe</a:t>
            </a:r>
            <a:endParaRPr>
              <a:solidFill>
                <a:schemeClr val="accent2"/>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accent2"/>
              </a:solidFill>
            </a:endParaRPr>
          </a:p>
        </p:txBody>
      </p:sp>
      <p:sp>
        <p:nvSpPr>
          <p:cNvPr id="358" name="Google Shape;358;p66"/>
          <p:cNvSpPr txBox="1"/>
          <p:nvPr>
            <p:ph idx="12" type="sldNum"/>
          </p:nvPr>
        </p:nvSpPr>
        <p:spPr>
          <a:xfrm>
            <a:off x="85567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9" name="Google Shape;359;p66"/>
          <p:cNvSpPr txBox="1"/>
          <p:nvPr>
            <p:ph idx="2" type="title"/>
          </p:nvPr>
        </p:nvSpPr>
        <p:spPr>
          <a:xfrm>
            <a:off x="594225" y="4689196"/>
            <a:ext cx="4154400" cy="354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000"/>
              <a:t>Data collected on 10 October 2024</a:t>
            </a:r>
            <a:br>
              <a:rPr lang="en" sz="1000"/>
            </a:br>
            <a:r>
              <a:rPr lang="en" sz="1000"/>
              <a:t>More data available at </a:t>
            </a:r>
            <a:r>
              <a:rPr lang="en" sz="1000" u="sng">
                <a:solidFill>
                  <a:schemeClr val="lt1"/>
                </a:solidFill>
                <a:hlinkClick r:id="rId3">
                  <a:extLst>
                    <a:ext uri="{A12FA001-AC4F-418D-AE19-62706E023703}">
                      <ahyp:hlinkClr val="tx"/>
                    </a:ext>
                  </a:extLst>
                </a:hlinkClick>
              </a:rPr>
              <a:t>https://info.orcid.org/orcid-statistics/</a:t>
            </a:r>
            <a:r>
              <a:rPr lang="en" sz="1300">
                <a:solidFill>
                  <a:schemeClr val="lt1"/>
                </a:solidFill>
              </a:rPr>
              <a:t> </a:t>
            </a:r>
            <a:endParaRPr sz="1300">
              <a:solidFill>
                <a:schemeClr val="lt1"/>
              </a:solidFill>
            </a:endParaRPr>
          </a:p>
        </p:txBody>
      </p:sp>
      <p:sp>
        <p:nvSpPr>
          <p:cNvPr id="360" name="Google Shape;360;p66"/>
          <p:cNvSpPr txBox="1"/>
          <p:nvPr/>
        </p:nvSpPr>
        <p:spPr>
          <a:xfrm>
            <a:off x="867446" y="2764086"/>
            <a:ext cx="3000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Users in 249 countries</a:t>
            </a:r>
            <a:br>
              <a:rPr b="1" lang="en" sz="1300">
                <a:latin typeface="Open Sans"/>
                <a:ea typeface="Open Sans"/>
                <a:cs typeface="Open Sans"/>
                <a:sym typeface="Open Sans"/>
              </a:rPr>
            </a:br>
            <a:r>
              <a:rPr lang="en" sz="1200">
                <a:latin typeface="Open Sans"/>
                <a:ea typeface="Open Sans"/>
                <a:cs typeface="Open Sans"/>
                <a:sym typeface="Open Sans"/>
              </a:rPr>
              <a:t>That’s every country on the planet! </a:t>
            </a:r>
            <a:endParaRPr sz="1200">
              <a:latin typeface="Open Sans"/>
              <a:ea typeface="Open Sans"/>
              <a:cs typeface="Open Sans"/>
              <a:sym typeface="Open Sans"/>
            </a:endParaRPr>
          </a:p>
        </p:txBody>
      </p:sp>
      <p:pic>
        <p:nvPicPr>
          <p:cNvPr id="361" name="Google Shape;361;p66"/>
          <p:cNvPicPr preferRelativeResize="0"/>
          <p:nvPr/>
        </p:nvPicPr>
        <p:blipFill>
          <a:blip r:embed="rId4">
            <a:alphaModFix/>
          </a:blip>
          <a:stretch>
            <a:fillRect/>
          </a:stretch>
        </p:blipFill>
        <p:spPr>
          <a:xfrm>
            <a:off x="723442" y="898513"/>
            <a:ext cx="3276073" cy="1907975"/>
          </a:xfrm>
          <a:prstGeom prst="rect">
            <a:avLst/>
          </a:prstGeom>
          <a:noFill/>
          <a:ln cap="flat" cmpd="sng" w="9525">
            <a:solidFill>
              <a:srgbClr val="7FAA26"/>
            </a:solidFill>
            <a:prstDash val="solid"/>
            <a:round/>
            <a:headEnd len="sm" w="sm" type="none"/>
            <a:tailEnd len="sm" w="sm" type="none"/>
          </a:ln>
        </p:spPr>
      </p:pic>
      <p:grpSp>
        <p:nvGrpSpPr>
          <p:cNvPr id="362" name="Google Shape;362;p66"/>
          <p:cNvGrpSpPr/>
          <p:nvPr/>
        </p:nvGrpSpPr>
        <p:grpSpPr>
          <a:xfrm>
            <a:off x="809612" y="3488875"/>
            <a:ext cx="7428450" cy="928500"/>
            <a:chOff x="732050" y="3488875"/>
            <a:chExt cx="7428450" cy="928500"/>
          </a:xfrm>
        </p:grpSpPr>
        <p:sp>
          <p:nvSpPr>
            <p:cNvPr id="363" name="Google Shape;363;p66"/>
            <p:cNvSpPr/>
            <p:nvPr/>
          </p:nvSpPr>
          <p:spPr>
            <a:xfrm>
              <a:off x="3483275" y="3488875"/>
              <a:ext cx="2308200" cy="928500"/>
            </a:xfrm>
            <a:prstGeom prst="roundRect">
              <a:avLst>
                <a:gd fmla="val 6473"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Active Integrated Systems</a:t>
              </a:r>
              <a:endParaRPr b="1" sz="1200">
                <a:solidFill>
                  <a:schemeClr val="lt1"/>
                </a:solidFill>
                <a:latin typeface="Open Sans"/>
                <a:ea typeface="Open Sans"/>
                <a:cs typeface="Open Sans"/>
                <a:sym typeface="Open Sans"/>
              </a:endParaRPr>
            </a:p>
            <a:p>
              <a:pPr indent="0" lvl="0" marL="0" rtl="0" algn="ctr">
                <a:spcBef>
                  <a:spcPts val="0"/>
                </a:spcBef>
                <a:spcAft>
                  <a:spcPts val="0"/>
                </a:spcAft>
                <a:buNone/>
              </a:pPr>
              <a:r>
                <a:rPr lang="en" sz="3800">
                  <a:solidFill>
                    <a:schemeClr val="lt1"/>
                  </a:solidFill>
                  <a:latin typeface="Open Sans"/>
                  <a:ea typeface="Open Sans"/>
                  <a:cs typeface="Open Sans"/>
                  <a:sym typeface="Open Sans"/>
                </a:rPr>
                <a:t>5,795 </a:t>
              </a:r>
              <a:endParaRPr/>
            </a:p>
          </p:txBody>
        </p:sp>
        <p:sp>
          <p:nvSpPr>
            <p:cNvPr id="364" name="Google Shape;364;p66"/>
            <p:cNvSpPr/>
            <p:nvPr/>
          </p:nvSpPr>
          <p:spPr>
            <a:xfrm>
              <a:off x="6002900" y="3488875"/>
              <a:ext cx="2157600" cy="928500"/>
            </a:xfrm>
            <a:prstGeom prst="roundRect">
              <a:avLst>
                <a:gd fmla="val 6473"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Organizational Members</a:t>
              </a:r>
              <a:endParaRPr b="1">
                <a:solidFill>
                  <a:schemeClr val="lt1"/>
                </a:solidFill>
              </a:endParaRPr>
            </a:p>
            <a:p>
              <a:pPr indent="0" lvl="0" marL="0" rtl="0" algn="ctr">
                <a:spcBef>
                  <a:spcPts val="0"/>
                </a:spcBef>
                <a:spcAft>
                  <a:spcPts val="0"/>
                </a:spcAft>
                <a:buNone/>
              </a:pPr>
              <a:r>
                <a:rPr lang="en" sz="3800">
                  <a:solidFill>
                    <a:schemeClr val="lt1"/>
                  </a:solidFill>
                  <a:latin typeface="Open Sans"/>
                  <a:ea typeface="Open Sans"/>
                  <a:cs typeface="Open Sans"/>
                  <a:sym typeface="Open Sans"/>
                </a:rPr>
                <a:t>1,410</a:t>
              </a:r>
              <a:endParaRPr/>
            </a:p>
          </p:txBody>
        </p:sp>
        <p:sp>
          <p:nvSpPr>
            <p:cNvPr id="365" name="Google Shape;365;p66"/>
            <p:cNvSpPr/>
            <p:nvPr/>
          </p:nvSpPr>
          <p:spPr>
            <a:xfrm>
              <a:off x="732050" y="3488875"/>
              <a:ext cx="2539800" cy="928500"/>
            </a:xfrm>
            <a:prstGeom prst="roundRect">
              <a:avLst>
                <a:gd fmla="val 6473"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Yearly Active Researchers</a:t>
              </a:r>
              <a:endParaRPr b="1">
                <a:solidFill>
                  <a:schemeClr val="lt1"/>
                </a:solidFill>
                <a:latin typeface="Open Sans"/>
                <a:ea typeface="Open Sans"/>
                <a:cs typeface="Open Sans"/>
                <a:sym typeface="Open Sans"/>
              </a:endParaRPr>
            </a:p>
            <a:p>
              <a:pPr indent="0" lvl="0" marL="0" rtl="0" algn="ctr">
                <a:spcBef>
                  <a:spcPts val="0"/>
                </a:spcBef>
                <a:spcAft>
                  <a:spcPts val="0"/>
                </a:spcAft>
                <a:buNone/>
              </a:pPr>
              <a:r>
                <a:rPr lang="en" sz="3650">
                  <a:solidFill>
                    <a:schemeClr val="lt1"/>
                  </a:solidFill>
                  <a:latin typeface="Open Sans"/>
                  <a:ea typeface="Open Sans"/>
                  <a:cs typeface="Open Sans"/>
                  <a:sym typeface="Open Sans"/>
                </a:rPr>
                <a:t>8.79 M</a:t>
              </a:r>
              <a:endParaRPr/>
            </a:p>
          </p:txBody>
        </p:sp>
      </p:grpSp>
      <p:sp>
        <p:nvSpPr>
          <p:cNvPr id="366" name="Google Shape;366;p66"/>
          <p:cNvSpPr txBox="1"/>
          <p:nvPr/>
        </p:nvSpPr>
        <p:spPr>
          <a:xfrm>
            <a:off x="4584225" y="2764086"/>
            <a:ext cx="3777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Member organizations in 60 countries</a:t>
            </a:r>
            <a:br>
              <a:rPr b="1" lang="en" sz="1300">
                <a:latin typeface="Open Sans"/>
                <a:ea typeface="Open Sans"/>
                <a:cs typeface="Open Sans"/>
                <a:sym typeface="Open Sans"/>
              </a:rPr>
            </a:br>
            <a:r>
              <a:rPr lang="en" sz="1200">
                <a:solidFill>
                  <a:schemeClr val="dk1"/>
                </a:solidFill>
                <a:latin typeface="Open Sans"/>
                <a:ea typeface="Open Sans"/>
                <a:cs typeface="Open Sans"/>
                <a:sym typeface="Open Sans"/>
              </a:rPr>
              <a:t>28 national consortia and 1 regional consortium</a:t>
            </a:r>
            <a:endParaRPr b="1" sz="1200">
              <a:latin typeface="Open Sans"/>
              <a:ea typeface="Open Sans"/>
              <a:cs typeface="Open Sans"/>
              <a:sym typeface="Open Sans"/>
            </a:endParaRPr>
          </a:p>
        </p:txBody>
      </p:sp>
      <p:pic>
        <p:nvPicPr>
          <p:cNvPr id="367" name="Google Shape;367;p66"/>
          <p:cNvPicPr preferRelativeResize="0"/>
          <p:nvPr/>
        </p:nvPicPr>
        <p:blipFill>
          <a:blip r:embed="rId5">
            <a:alphaModFix/>
          </a:blip>
          <a:stretch>
            <a:fillRect/>
          </a:stretch>
        </p:blipFill>
        <p:spPr>
          <a:xfrm>
            <a:off x="5100275" y="862713"/>
            <a:ext cx="2745200" cy="197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7"/>
          <p:cNvSpPr txBox="1"/>
          <p:nvPr>
            <p:ph type="title"/>
          </p:nvPr>
        </p:nvSpPr>
        <p:spPr>
          <a:xfrm>
            <a:off x="281075" y="826675"/>
            <a:ext cx="8649300" cy="16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How the Ukrainian community contributes to ORCID's Community Trust Network</a:t>
            </a:r>
            <a:endParaRPr sz="4900"/>
          </a:p>
        </p:txBody>
      </p:sp>
      <p:sp>
        <p:nvSpPr>
          <p:cNvPr id="373" name="Google Shape;373;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8"/>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800"/>
              <a:t>The Ukrainian consortium actively contributes to ORCID records and metadata reuse</a:t>
            </a:r>
            <a:endParaRPr b="1" sz="2800">
              <a:latin typeface="Open Sans"/>
              <a:ea typeface="Open Sans"/>
              <a:cs typeface="Open Sans"/>
              <a:sym typeface="Open Sans"/>
            </a:endParaRPr>
          </a:p>
        </p:txBody>
      </p:sp>
      <p:sp>
        <p:nvSpPr>
          <p:cNvPr id="379" name="Google Shape;379;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0" name="Google Shape;380;p68"/>
          <p:cNvPicPr preferRelativeResize="0"/>
          <p:nvPr/>
        </p:nvPicPr>
        <p:blipFill>
          <a:blip r:embed="rId3">
            <a:alphaModFix/>
          </a:blip>
          <a:stretch>
            <a:fillRect/>
          </a:stretch>
        </p:blipFill>
        <p:spPr>
          <a:xfrm>
            <a:off x="152400" y="1375320"/>
            <a:ext cx="8839201" cy="2607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9"/>
          <p:cNvSpPr txBox="1"/>
          <p:nvPr>
            <p:ph type="title"/>
          </p:nvPr>
        </p:nvSpPr>
        <p:spPr>
          <a:xfrm>
            <a:off x="274320" y="274320"/>
            <a:ext cx="8706000" cy="51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800"/>
              <a:t>The Ukrainian consortium actively contributes to ORCID records and metadata reuse</a:t>
            </a:r>
            <a:endParaRPr b="1" sz="2800">
              <a:latin typeface="Open Sans"/>
              <a:ea typeface="Open Sans"/>
              <a:cs typeface="Open Sans"/>
              <a:sym typeface="Open Sans"/>
            </a:endParaRPr>
          </a:p>
        </p:txBody>
      </p:sp>
      <p:sp>
        <p:nvSpPr>
          <p:cNvPr id="386" name="Google Shape;386;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7" name="Google Shape;387;p69"/>
          <p:cNvPicPr preferRelativeResize="0"/>
          <p:nvPr/>
        </p:nvPicPr>
        <p:blipFill>
          <a:blip r:embed="rId3">
            <a:alphaModFix/>
          </a:blip>
          <a:stretch>
            <a:fillRect/>
          </a:stretch>
        </p:blipFill>
        <p:spPr>
          <a:xfrm>
            <a:off x="1122827" y="1221249"/>
            <a:ext cx="6898349" cy="3210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1" name="Shape 391"/>
        <p:cNvGrpSpPr/>
        <p:nvPr/>
      </p:nvGrpSpPr>
      <p:grpSpPr>
        <a:xfrm>
          <a:off x="0" y="0"/>
          <a:ext cx="0" cy="0"/>
          <a:chOff x="0" y="0"/>
          <a:chExt cx="0" cy="0"/>
        </a:xfrm>
      </p:grpSpPr>
      <p:sp>
        <p:nvSpPr>
          <p:cNvPr id="392" name="Google Shape;392;p70"/>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contributions are possible via integrations</a:t>
            </a:r>
            <a:endParaRPr/>
          </a:p>
        </p:txBody>
      </p:sp>
      <p:cxnSp>
        <p:nvCxnSpPr>
          <p:cNvPr id="393" name="Google Shape;393;p70"/>
          <p:cNvCxnSpPr/>
          <p:nvPr/>
        </p:nvCxnSpPr>
        <p:spPr>
          <a:xfrm>
            <a:off x="6269638" y="1293175"/>
            <a:ext cx="0" cy="2257500"/>
          </a:xfrm>
          <a:prstGeom prst="straightConnector1">
            <a:avLst/>
          </a:prstGeom>
          <a:noFill/>
          <a:ln cap="flat" cmpd="sng" w="9525">
            <a:solidFill>
              <a:schemeClr val="lt2"/>
            </a:solidFill>
            <a:prstDash val="solid"/>
            <a:round/>
            <a:headEnd len="med" w="med" type="none"/>
            <a:tailEnd len="med" w="med" type="none"/>
          </a:ln>
        </p:spPr>
      </p:cxnSp>
      <p:cxnSp>
        <p:nvCxnSpPr>
          <p:cNvPr id="394" name="Google Shape;394;p70"/>
          <p:cNvCxnSpPr/>
          <p:nvPr/>
        </p:nvCxnSpPr>
        <p:spPr>
          <a:xfrm>
            <a:off x="3037963" y="1293175"/>
            <a:ext cx="0" cy="2257500"/>
          </a:xfrm>
          <a:prstGeom prst="straightConnector1">
            <a:avLst/>
          </a:prstGeom>
          <a:noFill/>
          <a:ln cap="flat" cmpd="sng" w="9525">
            <a:solidFill>
              <a:schemeClr val="lt2"/>
            </a:solidFill>
            <a:prstDash val="solid"/>
            <a:round/>
            <a:headEnd len="med" w="med" type="none"/>
            <a:tailEnd len="med" w="med" type="none"/>
          </a:ln>
        </p:spPr>
      </p:cxnSp>
      <p:sp>
        <p:nvSpPr>
          <p:cNvPr id="395" name="Google Shape;395;p70"/>
          <p:cNvSpPr txBox="1"/>
          <p:nvPr/>
        </p:nvSpPr>
        <p:spPr>
          <a:xfrm>
            <a:off x="3370400" y="2546300"/>
            <a:ext cx="2566800" cy="85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003449"/>
                </a:solidFill>
                <a:latin typeface="Open Sans"/>
                <a:ea typeface="Open Sans"/>
                <a:cs typeface="Open Sans"/>
                <a:sym typeface="Open Sans"/>
              </a:rPr>
              <a:t>C</a:t>
            </a:r>
            <a:r>
              <a:rPr lang="en" sz="1200">
                <a:solidFill>
                  <a:srgbClr val="003449"/>
                </a:solidFill>
                <a:latin typeface="Open Sans"/>
                <a:ea typeface="Open Sans"/>
                <a:cs typeface="Open Sans"/>
                <a:sym typeface="Open Sans"/>
              </a:rPr>
              <a:t>ustom integrations (for self-developed institutional systems, in progress for UCRIS)</a:t>
            </a:r>
            <a:endParaRPr sz="1200">
              <a:solidFill>
                <a:srgbClr val="003449"/>
              </a:solidFill>
              <a:latin typeface="Open Sans"/>
              <a:ea typeface="Open Sans"/>
              <a:cs typeface="Open Sans"/>
              <a:sym typeface="Open Sans"/>
            </a:endParaRPr>
          </a:p>
        </p:txBody>
      </p:sp>
      <p:pic>
        <p:nvPicPr>
          <p:cNvPr id="396" name="Google Shape;396;p70"/>
          <p:cNvPicPr preferRelativeResize="0"/>
          <p:nvPr/>
        </p:nvPicPr>
        <p:blipFill>
          <a:blip r:embed="rId3">
            <a:alphaModFix/>
          </a:blip>
          <a:stretch>
            <a:fillRect/>
          </a:stretch>
        </p:blipFill>
        <p:spPr>
          <a:xfrm>
            <a:off x="4123000" y="1293163"/>
            <a:ext cx="950950" cy="950950"/>
          </a:xfrm>
          <a:prstGeom prst="rect">
            <a:avLst/>
          </a:prstGeom>
          <a:noFill/>
          <a:ln>
            <a:noFill/>
          </a:ln>
        </p:spPr>
      </p:pic>
      <p:sp>
        <p:nvSpPr>
          <p:cNvPr id="397" name="Google Shape;397;p70"/>
          <p:cNvSpPr txBox="1"/>
          <p:nvPr/>
        </p:nvSpPr>
        <p:spPr>
          <a:xfrm>
            <a:off x="6602075" y="2546300"/>
            <a:ext cx="2016600" cy="80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003449"/>
                </a:solidFill>
                <a:latin typeface="Open Sans"/>
                <a:ea typeface="Open Sans"/>
                <a:cs typeface="Open Sans"/>
                <a:sym typeface="Open Sans"/>
              </a:rPr>
              <a:t>Affiliation Manager (highly adopted in the country)</a:t>
            </a:r>
            <a:endParaRPr sz="1200">
              <a:solidFill>
                <a:srgbClr val="003449"/>
              </a:solidFill>
              <a:latin typeface="Open Sans"/>
              <a:ea typeface="Open Sans"/>
              <a:cs typeface="Open Sans"/>
              <a:sym typeface="Open Sans"/>
            </a:endParaRPr>
          </a:p>
        </p:txBody>
      </p:sp>
      <p:pic>
        <p:nvPicPr>
          <p:cNvPr id="398" name="Google Shape;398;p70"/>
          <p:cNvPicPr preferRelativeResize="0"/>
          <p:nvPr/>
        </p:nvPicPr>
        <p:blipFill>
          <a:blip r:embed="rId4">
            <a:alphaModFix/>
          </a:blip>
          <a:stretch>
            <a:fillRect/>
          </a:stretch>
        </p:blipFill>
        <p:spPr>
          <a:xfrm>
            <a:off x="7039825" y="1293185"/>
            <a:ext cx="1022500" cy="1022481"/>
          </a:xfrm>
          <a:prstGeom prst="rect">
            <a:avLst/>
          </a:prstGeom>
          <a:noFill/>
          <a:ln>
            <a:noFill/>
          </a:ln>
        </p:spPr>
      </p:pic>
      <p:sp>
        <p:nvSpPr>
          <p:cNvPr id="399" name="Google Shape;399;p70"/>
          <p:cNvSpPr txBox="1"/>
          <p:nvPr/>
        </p:nvSpPr>
        <p:spPr>
          <a:xfrm>
            <a:off x="274325" y="2546300"/>
            <a:ext cx="2431200" cy="9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003449"/>
                </a:solidFill>
                <a:latin typeface="Open Sans"/>
                <a:ea typeface="Open Sans"/>
                <a:cs typeface="Open Sans"/>
                <a:sym typeface="Open Sans"/>
              </a:rPr>
              <a:t>C</a:t>
            </a:r>
            <a:r>
              <a:rPr lang="en" sz="1200">
                <a:solidFill>
                  <a:srgbClr val="003449"/>
                </a:solidFill>
                <a:latin typeface="Open Sans"/>
                <a:ea typeface="Open Sans"/>
                <a:cs typeface="Open Sans"/>
                <a:sym typeface="Open Sans"/>
              </a:rPr>
              <a:t>ertified service provider (e.g. OJS)</a:t>
            </a:r>
            <a:endParaRPr sz="1200">
              <a:solidFill>
                <a:srgbClr val="003449"/>
              </a:solidFill>
              <a:latin typeface="Open Sans"/>
              <a:ea typeface="Open Sans"/>
              <a:cs typeface="Open Sans"/>
              <a:sym typeface="Open Sans"/>
            </a:endParaRPr>
          </a:p>
        </p:txBody>
      </p:sp>
      <p:pic>
        <p:nvPicPr>
          <p:cNvPr id="400" name="Google Shape;400;p70"/>
          <p:cNvPicPr preferRelativeResize="0"/>
          <p:nvPr/>
        </p:nvPicPr>
        <p:blipFill>
          <a:blip r:embed="rId5">
            <a:alphaModFix/>
          </a:blip>
          <a:stretch>
            <a:fillRect/>
          </a:stretch>
        </p:blipFill>
        <p:spPr>
          <a:xfrm>
            <a:off x="1014438" y="1328950"/>
            <a:ext cx="950950" cy="950950"/>
          </a:xfrm>
          <a:prstGeom prst="rect">
            <a:avLst/>
          </a:prstGeom>
          <a:noFill/>
          <a:ln>
            <a:noFill/>
          </a:ln>
        </p:spPr>
      </p:pic>
      <p:sp>
        <p:nvSpPr>
          <p:cNvPr id="401" name="Google Shape;401;p70"/>
          <p:cNvSpPr txBox="1"/>
          <p:nvPr/>
        </p:nvSpPr>
        <p:spPr>
          <a:xfrm>
            <a:off x="274325" y="3662525"/>
            <a:ext cx="7423800" cy="809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rgbClr val="003449"/>
                </a:solidFill>
                <a:latin typeface="Open Sans"/>
                <a:ea typeface="Open Sans"/>
                <a:cs typeface="Open Sans"/>
                <a:sym typeface="Open Sans"/>
              </a:rPr>
              <a:t>Documentation: </a:t>
            </a:r>
            <a:r>
              <a:rPr lang="en" sz="1000" u="sng">
                <a:solidFill>
                  <a:srgbClr val="003449"/>
                </a:solidFill>
                <a:latin typeface="Open Sans"/>
                <a:ea typeface="Open Sans"/>
                <a:cs typeface="Open Sans"/>
                <a:sym typeface="Open Sans"/>
                <a:hlinkClick r:id="rId6">
                  <a:extLst>
                    <a:ext uri="{A12FA001-AC4F-418D-AE19-62706E023703}">
                      <ahyp:hlinkClr val="tx"/>
                    </a:ext>
                  </a:extLst>
                </a:hlinkClick>
              </a:rPr>
              <a:t>https://info.orcid.org/documentation/integration-guide/</a:t>
            </a:r>
            <a:r>
              <a:rPr lang="en" sz="1000">
                <a:solidFill>
                  <a:srgbClr val="003449"/>
                </a:solidFill>
                <a:latin typeface="Open Sans"/>
                <a:ea typeface="Open Sans"/>
                <a:cs typeface="Open Sans"/>
                <a:sym typeface="Open Sans"/>
              </a:rPr>
              <a:t> </a:t>
            </a:r>
            <a:endParaRPr sz="1000">
              <a:solidFill>
                <a:srgbClr val="003449"/>
              </a:solidFill>
              <a:latin typeface="Open Sans"/>
              <a:ea typeface="Open Sans"/>
              <a:cs typeface="Open Sans"/>
              <a:sym typeface="Open Sans"/>
            </a:endParaRPr>
          </a:p>
          <a:p>
            <a:pPr indent="0" lvl="0" marL="0" rtl="0" algn="l">
              <a:lnSpc>
                <a:spcPct val="150000"/>
              </a:lnSpc>
              <a:spcBef>
                <a:spcPts val="0"/>
              </a:spcBef>
              <a:spcAft>
                <a:spcPts val="0"/>
              </a:spcAft>
              <a:buNone/>
            </a:pPr>
            <a:r>
              <a:rPr lang="en" sz="1000">
                <a:solidFill>
                  <a:srgbClr val="003449"/>
                </a:solidFill>
                <a:latin typeface="Open Sans"/>
                <a:ea typeface="Open Sans"/>
                <a:cs typeface="Open Sans"/>
                <a:sym typeface="Open Sans"/>
              </a:rPr>
              <a:t>Certified service providers: </a:t>
            </a:r>
            <a:r>
              <a:rPr lang="en" sz="1000" u="sng">
                <a:solidFill>
                  <a:srgbClr val="003449"/>
                </a:solidFill>
                <a:latin typeface="Open Sans"/>
                <a:ea typeface="Open Sans"/>
                <a:cs typeface="Open Sans"/>
                <a:sym typeface="Open Sans"/>
                <a:hlinkClick r:id="rId7">
                  <a:extLst>
                    <a:ext uri="{A12FA001-AC4F-418D-AE19-62706E023703}">
                      <ahyp:hlinkClr val="tx"/>
                    </a:ext>
                  </a:extLst>
                </a:hlinkClick>
              </a:rPr>
              <a:t>https://info.orcid.org/vendors-and-service-providers/orcid-certified-service-providers-list/</a:t>
            </a:r>
            <a:r>
              <a:rPr lang="en" sz="1000">
                <a:solidFill>
                  <a:srgbClr val="003449"/>
                </a:solidFill>
                <a:latin typeface="Open Sans"/>
                <a:ea typeface="Open Sans"/>
                <a:cs typeface="Open Sans"/>
                <a:sym typeface="Open Sans"/>
              </a:rPr>
              <a:t> </a:t>
            </a:r>
            <a:endParaRPr sz="1000">
              <a:solidFill>
                <a:srgbClr val="003449"/>
              </a:solidFill>
              <a:latin typeface="Open Sans"/>
              <a:ea typeface="Open Sans"/>
              <a:cs typeface="Open Sans"/>
              <a:sym typeface="Open Sans"/>
            </a:endParaRPr>
          </a:p>
          <a:p>
            <a:pPr indent="0" lvl="0" marL="0" rtl="0" algn="l">
              <a:lnSpc>
                <a:spcPct val="150000"/>
              </a:lnSpc>
              <a:spcBef>
                <a:spcPts val="0"/>
              </a:spcBef>
              <a:spcAft>
                <a:spcPts val="0"/>
              </a:spcAft>
              <a:buNone/>
            </a:pPr>
            <a:r>
              <a:rPr lang="en" sz="1000">
                <a:solidFill>
                  <a:srgbClr val="003449"/>
                </a:solidFill>
                <a:latin typeface="Open Sans"/>
                <a:ea typeface="Open Sans"/>
                <a:cs typeface="Open Sans"/>
                <a:sym typeface="Open Sans"/>
              </a:rPr>
              <a:t>Affiliation Manager: </a:t>
            </a:r>
            <a:r>
              <a:rPr lang="en" sz="1000" u="sng">
                <a:solidFill>
                  <a:srgbClr val="003449"/>
                </a:solidFill>
                <a:latin typeface="Open Sans"/>
                <a:ea typeface="Open Sans"/>
                <a:cs typeface="Open Sans"/>
                <a:sym typeface="Open Sans"/>
                <a:hlinkClick r:id="rId8">
                  <a:extLst>
                    <a:ext uri="{A12FA001-AC4F-418D-AE19-62706E023703}">
                      <ahyp:hlinkClr val="tx"/>
                    </a:ext>
                  </a:extLst>
                </a:hlinkClick>
              </a:rPr>
              <a:t>https://info.orcid.org/affiliation-manager/</a:t>
            </a:r>
            <a:r>
              <a:rPr lang="en" sz="1000">
                <a:solidFill>
                  <a:srgbClr val="003449"/>
                </a:solidFill>
                <a:latin typeface="Open Sans"/>
                <a:ea typeface="Open Sans"/>
                <a:cs typeface="Open Sans"/>
                <a:sym typeface="Open Sans"/>
              </a:rPr>
              <a:t>    </a:t>
            </a:r>
            <a:endParaRPr sz="1000">
              <a:solidFill>
                <a:srgbClr val="003449"/>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1"/>
          <p:cNvSpPr txBox="1"/>
          <p:nvPr>
            <p:ph type="title"/>
          </p:nvPr>
        </p:nvSpPr>
        <p:spPr>
          <a:xfrm>
            <a:off x="281075" y="826675"/>
            <a:ext cx="8649300" cy="16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This wouldn’t be possible without SSTL support</a:t>
            </a:r>
            <a:endParaRPr sz="4900"/>
          </a:p>
        </p:txBody>
      </p:sp>
      <p:sp>
        <p:nvSpPr>
          <p:cNvPr id="407" name="Google Shape;407;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54"/>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12121"/>
              </a:buClr>
              <a:buSzPts val="1100"/>
              <a:buFont typeface="Arial"/>
              <a:buNone/>
            </a:pPr>
            <a:r>
              <a:rPr lang="en" sz="2300">
                <a:solidFill>
                  <a:schemeClr val="accent2"/>
                </a:solidFill>
              </a:rPr>
              <a:t>The ability to </a:t>
            </a:r>
            <a:r>
              <a:rPr lang="en" sz="2300"/>
              <a:t>uniquely identify</a:t>
            </a:r>
            <a:r>
              <a:rPr lang="en" sz="2300">
                <a:solidFill>
                  <a:schemeClr val="accent2"/>
                </a:solidFill>
              </a:rPr>
              <a:t> researchers is critical </a:t>
            </a:r>
            <a:br>
              <a:rPr lang="en" sz="2300">
                <a:solidFill>
                  <a:schemeClr val="accent2"/>
                </a:solidFill>
              </a:rPr>
            </a:br>
            <a:r>
              <a:rPr lang="en" sz="2300"/>
              <a:t>to</a:t>
            </a:r>
            <a:r>
              <a:rPr lang="en" sz="2300">
                <a:solidFill>
                  <a:schemeClr val="accent2"/>
                </a:solidFill>
              </a:rPr>
              <a:t> a trustworthy scholarly record</a:t>
            </a:r>
            <a:endParaRPr sz="2300">
              <a:solidFill>
                <a:schemeClr val="accent2"/>
              </a:solidFill>
            </a:endParaRPr>
          </a:p>
          <a:p>
            <a:pPr indent="0" lvl="0" marL="0" rtl="0" algn="l">
              <a:spcBef>
                <a:spcPts val="0"/>
              </a:spcBef>
              <a:spcAft>
                <a:spcPts val="0"/>
              </a:spcAft>
              <a:buNone/>
            </a:pPr>
            <a:r>
              <a:t/>
            </a:r>
            <a:endParaRPr/>
          </a:p>
        </p:txBody>
      </p:sp>
      <p:sp>
        <p:nvSpPr>
          <p:cNvPr id="233" name="Google Shape;233;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4" name="Google Shape;234;p54"/>
          <p:cNvPicPr preferRelativeResize="0"/>
          <p:nvPr/>
        </p:nvPicPr>
        <p:blipFill>
          <a:blip r:embed="rId3">
            <a:alphaModFix/>
          </a:blip>
          <a:stretch>
            <a:fillRect/>
          </a:stretch>
        </p:blipFill>
        <p:spPr>
          <a:xfrm>
            <a:off x="610725" y="1205336"/>
            <a:ext cx="4132026" cy="3305600"/>
          </a:xfrm>
          <a:prstGeom prst="rect">
            <a:avLst/>
          </a:prstGeom>
          <a:noFill/>
          <a:ln>
            <a:noFill/>
          </a:ln>
        </p:spPr>
      </p:pic>
      <p:pic>
        <p:nvPicPr>
          <p:cNvPr id="235" name="Google Shape;235;p54"/>
          <p:cNvPicPr preferRelativeResize="0"/>
          <p:nvPr/>
        </p:nvPicPr>
        <p:blipFill rotWithShape="1">
          <a:blip r:embed="rId4">
            <a:alphaModFix/>
          </a:blip>
          <a:srcRect b="24144" l="0" r="0" t="0"/>
          <a:stretch/>
        </p:blipFill>
        <p:spPr>
          <a:xfrm>
            <a:off x="4996602" y="3358936"/>
            <a:ext cx="3983724" cy="1152000"/>
          </a:xfrm>
          <a:prstGeom prst="rect">
            <a:avLst/>
          </a:prstGeom>
          <a:noFill/>
          <a:ln cap="flat" cmpd="sng" w="9525">
            <a:solidFill>
              <a:srgbClr val="085C77"/>
            </a:solidFill>
            <a:prstDash val="solid"/>
            <a:round/>
            <a:headEnd len="sm" w="sm" type="none"/>
            <a:tailEnd len="sm" w="sm" type="none"/>
          </a:ln>
        </p:spPr>
      </p:pic>
      <p:pic>
        <p:nvPicPr>
          <p:cNvPr id="236" name="Google Shape;236;p54"/>
          <p:cNvPicPr preferRelativeResize="0"/>
          <p:nvPr/>
        </p:nvPicPr>
        <p:blipFill>
          <a:blip r:embed="rId5">
            <a:alphaModFix/>
          </a:blip>
          <a:stretch>
            <a:fillRect/>
          </a:stretch>
        </p:blipFill>
        <p:spPr>
          <a:xfrm>
            <a:off x="5613487" y="839011"/>
            <a:ext cx="2943292" cy="2460725"/>
          </a:xfrm>
          <a:prstGeom prst="rect">
            <a:avLst/>
          </a:prstGeom>
          <a:noFill/>
          <a:ln cap="flat" cmpd="sng" w="9525">
            <a:solidFill>
              <a:srgbClr val="085C77"/>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449"/>
        </a:solidFill>
      </p:bgPr>
    </p:bg>
    <p:spTree>
      <p:nvGrpSpPr>
        <p:cNvPr id="411" name="Shape 411"/>
        <p:cNvGrpSpPr/>
        <p:nvPr/>
      </p:nvGrpSpPr>
      <p:grpSpPr>
        <a:xfrm>
          <a:off x="0" y="0"/>
          <a:ext cx="0" cy="0"/>
          <a:chOff x="0" y="0"/>
          <a:chExt cx="0" cy="0"/>
        </a:xfrm>
      </p:grpSpPr>
      <p:sp>
        <p:nvSpPr>
          <p:cNvPr id="412" name="Google Shape;412;p72"/>
          <p:cNvSpPr txBox="1"/>
          <p:nvPr>
            <p:ph type="title"/>
          </p:nvPr>
        </p:nvSpPr>
        <p:spPr>
          <a:xfrm>
            <a:off x="274325" y="2241050"/>
            <a:ext cx="8442300" cy="601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a:t>Thank you!</a:t>
            </a:r>
            <a:endParaRPr b="1"/>
          </a:p>
          <a:p>
            <a:pPr indent="0" lvl="0" marL="0" rtl="0" algn="ctr">
              <a:spcBef>
                <a:spcPts val="0"/>
              </a:spcBef>
              <a:spcAft>
                <a:spcPts val="0"/>
              </a:spcAft>
              <a:buNone/>
            </a:pPr>
            <a:r>
              <a:rPr b="1" lang="en"/>
              <a:t>дякую!</a:t>
            </a:r>
            <a:endParaRPr b="1"/>
          </a:p>
        </p:txBody>
      </p:sp>
      <p:sp>
        <p:nvSpPr>
          <p:cNvPr id="413" name="Google Shape;413;p72"/>
          <p:cNvSpPr txBox="1"/>
          <p:nvPr>
            <p:ph idx="1" type="subTitle"/>
          </p:nvPr>
        </p:nvSpPr>
        <p:spPr>
          <a:xfrm>
            <a:off x="494700" y="3975330"/>
            <a:ext cx="8154600" cy="238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ІІІ International Conference "Open Science and Innovation in Ukraine 2024" , October 2024</a:t>
            </a:r>
            <a:endParaRPr/>
          </a:p>
        </p:txBody>
      </p:sp>
      <p:sp>
        <p:nvSpPr>
          <p:cNvPr id="414" name="Google Shape;414;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5" name="Google Shape;415;p72"/>
          <p:cNvSpPr txBox="1"/>
          <p:nvPr/>
        </p:nvSpPr>
        <p:spPr>
          <a:xfrm>
            <a:off x="640075" y="4790575"/>
            <a:ext cx="8282100" cy="20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rgbClr val="FAFAFA"/>
                </a:solidFill>
                <a:latin typeface="Open Sans"/>
                <a:ea typeface="Open Sans"/>
                <a:cs typeface="Open Sans"/>
                <a:sym typeface="Open Sans"/>
              </a:rPr>
              <a:t>Paloma Marín-Arraiza, PhD, </a:t>
            </a:r>
            <a:r>
              <a:rPr lang="en" sz="1000">
                <a:solidFill>
                  <a:srgbClr val="FAFAFA"/>
                </a:solidFill>
                <a:latin typeface="Open Sans"/>
                <a:ea typeface="Open Sans"/>
                <a:cs typeface="Open Sans"/>
                <a:sym typeface="Open Sans"/>
              </a:rPr>
              <a:t>Associate Director of Engagement</a:t>
            </a:r>
            <a:r>
              <a:rPr b="1" lang="en" sz="1000">
                <a:solidFill>
                  <a:srgbClr val="FAFAFA"/>
                </a:solidFill>
                <a:latin typeface="Open Sans"/>
                <a:ea typeface="Open Sans"/>
                <a:cs typeface="Open Sans"/>
                <a:sym typeface="Open Sans"/>
              </a:rPr>
              <a:t>,</a:t>
            </a:r>
            <a:r>
              <a:rPr lang="en" sz="1000">
                <a:solidFill>
                  <a:srgbClr val="FAFAFA"/>
                </a:solidFill>
                <a:latin typeface="Open Sans"/>
                <a:ea typeface="Open Sans"/>
                <a:cs typeface="Open Sans"/>
                <a:sym typeface="Open Sans"/>
              </a:rPr>
              <a:t> </a:t>
            </a:r>
            <a:r>
              <a:rPr lang="en" sz="1000" u="sng">
                <a:solidFill>
                  <a:srgbClr val="FAFAFA"/>
                </a:solidFill>
                <a:latin typeface="Open Sans"/>
                <a:ea typeface="Open Sans"/>
                <a:cs typeface="Open Sans"/>
                <a:sym typeface="Open Sans"/>
                <a:hlinkClick r:id="rId3">
                  <a:extLst>
                    <a:ext uri="{A12FA001-AC4F-418D-AE19-62706E023703}">
                      <ahyp:hlinkClr val="tx"/>
                    </a:ext>
                  </a:extLst>
                </a:hlinkClick>
              </a:rPr>
              <a:t>https://orcid.org/0000-0001-7460-7794</a:t>
            </a:r>
            <a:r>
              <a:rPr lang="en" sz="1000">
                <a:solidFill>
                  <a:srgbClr val="FAFAFA"/>
                </a:solidFill>
                <a:latin typeface="Open Sans"/>
                <a:ea typeface="Open Sans"/>
                <a:cs typeface="Open Sans"/>
                <a:sym typeface="Open Sans"/>
              </a:rPr>
              <a:t> </a:t>
            </a:r>
            <a:r>
              <a:rPr b="1" lang="en" sz="1000">
                <a:solidFill>
                  <a:srgbClr val="FAFAFA"/>
                </a:solidFill>
                <a:latin typeface="Open Sans"/>
                <a:ea typeface="Open Sans"/>
                <a:cs typeface="Open Sans"/>
                <a:sym typeface="Open Sans"/>
              </a:rPr>
              <a:t>, p.arraiza@orcid.org</a:t>
            </a:r>
            <a:endParaRPr sz="1000">
              <a:solidFill>
                <a:srgbClr val="FAFAFA"/>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55"/>
          <p:cNvSpPr txBox="1"/>
          <p:nvPr>
            <p:ph type="title"/>
          </p:nvPr>
        </p:nvSpPr>
        <p:spPr>
          <a:xfrm>
            <a:off x="274320" y="274320"/>
            <a:ext cx="8706000" cy="515700"/>
          </a:xfrm>
          <a:prstGeom prst="rect">
            <a:avLst/>
          </a:prstGeom>
          <a:noFill/>
          <a:ln>
            <a:noFill/>
          </a:ln>
        </p:spPr>
        <p:txBody>
          <a:bodyPr anchorCtr="0" anchor="t" bIns="91425" lIns="0" spcFirstLastPara="1" rIns="92575" wrap="square" tIns="91425">
            <a:noAutofit/>
          </a:bodyPr>
          <a:lstStyle/>
          <a:p>
            <a:pPr indent="0" lvl="0" marL="0" rtl="0" algn="l">
              <a:lnSpc>
                <a:spcPct val="100000"/>
              </a:lnSpc>
              <a:spcBef>
                <a:spcPts val="0"/>
              </a:spcBef>
              <a:spcAft>
                <a:spcPts val="0"/>
              </a:spcAft>
              <a:buClr>
                <a:schemeClr val="dk1"/>
              </a:buClr>
              <a:buSzPts val="990"/>
              <a:buFont typeface="Arial"/>
              <a:buNone/>
            </a:pPr>
            <a:r>
              <a:rPr lang="en" sz="2000">
                <a:solidFill>
                  <a:schemeClr val="accent2"/>
                </a:solidFill>
              </a:rPr>
              <a:t>PIDs such as ORCID IDs </a:t>
            </a:r>
            <a:r>
              <a:rPr lang="en" sz="2000"/>
              <a:t>are essential to tracking and analyzing</a:t>
            </a:r>
            <a:r>
              <a:rPr lang="en" sz="2000">
                <a:solidFill>
                  <a:schemeClr val="accent2"/>
                </a:solidFill>
              </a:rPr>
              <a:t> the key relationships between the entities of research</a:t>
            </a:r>
            <a:endParaRPr sz="2000">
              <a:solidFill>
                <a:schemeClr val="accent2"/>
              </a:solidFill>
            </a:endParaRPr>
          </a:p>
          <a:p>
            <a:pPr indent="0" lvl="0" marL="0" rtl="0" algn="l">
              <a:lnSpc>
                <a:spcPct val="70000"/>
              </a:lnSpc>
              <a:spcBef>
                <a:spcPts val="0"/>
              </a:spcBef>
              <a:spcAft>
                <a:spcPts val="0"/>
              </a:spcAft>
              <a:buClr>
                <a:schemeClr val="dk1"/>
              </a:buClr>
              <a:buSzPts val="990"/>
              <a:buFont typeface="Arial"/>
              <a:buNone/>
            </a:pPr>
            <a:r>
              <a:t/>
            </a:r>
            <a:endParaRPr sz="2000">
              <a:solidFill>
                <a:schemeClr val="accent2"/>
              </a:solidFill>
              <a:latin typeface="Proxima Nova"/>
              <a:ea typeface="Proxima Nova"/>
              <a:cs typeface="Proxima Nova"/>
              <a:sym typeface="Proxima Nova"/>
            </a:endParaRPr>
          </a:p>
          <a:p>
            <a:pPr indent="0" lvl="0" marL="0" rtl="0" algn="l">
              <a:lnSpc>
                <a:spcPct val="70000"/>
              </a:lnSpc>
              <a:spcBef>
                <a:spcPts val="0"/>
              </a:spcBef>
              <a:spcAft>
                <a:spcPts val="0"/>
              </a:spcAft>
              <a:buClr>
                <a:schemeClr val="dk1"/>
              </a:buClr>
              <a:buSzPts val="990"/>
              <a:buFont typeface="Arial"/>
              <a:buNone/>
            </a:pPr>
            <a:r>
              <a:t/>
            </a:r>
            <a:endParaRPr sz="2000">
              <a:solidFill>
                <a:schemeClr val="accent2"/>
              </a:solidFill>
              <a:latin typeface="Proxima Nova"/>
              <a:ea typeface="Proxima Nova"/>
              <a:cs typeface="Proxima Nova"/>
              <a:sym typeface="Proxima Nova"/>
            </a:endParaRPr>
          </a:p>
        </p:txBody>
      </p:sp>
      <p:sp>
        <p:nvSpPr>
          <p:cNvPr id="242" name="Google Shape;242;p55"/>
          <p:cNvSpPr txBox="1"/>
          <p:nvPr/>
        </p:nvSpPr>
        <p:spPr>
          <a:xfrm>
            <a:off x="5013300" y="1098850"/>
            <a:ext cx="3730800" cy="3826500"/>
          </a:xfrm>
          <a:prstGeom prst="rect">
            <a:avLst/>
          </a:prstGeom>
          <a:noFill/>
          <a:ln>
            <a:noFill/>
          </a:ln>
        </p:spPr>
        <p:txBody>
          <a:bodyPr anchorCtr="0" anchor="t" bIns="91425" lIns="0" spcFirstLastPara="1" rIns="0" wrap="square" tIns="92575">
            <a:noAutofit/>
          </a:bodyPr>
          <a:lstStyle/>
          <a:p>
            <a:pPr indent="-260350" lvl="0" marL="342900" marR="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The </a:t>
            </a:r>
            <a:r>
              <a:rPr b="1" lang="en">
                <a:solidFill>
                  <a:schemeClr val="dk1"/>
                </a:solidFill>
                <a:latin typeface="Open Sans"/>
                <a:ea typeface="Open Sans"/>
                <a:cs typeface="Open Sans"/>
                <a:sym typeface="Open Sans"/>
              </a:rPr>
              <a:t>track record</a:t>
            </a:r>
            <a:r>
              <a:rPr lang="en">
                <a:solidFill>
                  <a:schemeClr val="dk1"/>
                </a:solidFill>
                <a:latin typeface="Open Sans"/>
                <a:ea typeface="Open Sans"/>
                <a:cs typeface="Open Sans"/>
                <a:sym typeface="Open Sans"/>
              </a:rPr>
              <a:t> of researchers can be considered through </a:t>
            </a:r>
            <a:r>
              <a:rPr b="1" lang="en">
                <a:solidFill>
                  <a:schemeClr val="dk1"/>
                </a:solidFill>
                <a:latin typeface="Open Sans"/>
                <a:ea typeface="Open Sans"/>
                <a:cs typeface="Open Sans"/>
                <a:sym typeface="Open Sans"/>
              </a:rPr>
              <a:t>previous works</a:t>
            </a:r>
            <a:r>
              <a:rPr lang="en">
                <a:solidFill>
                  <a:schemeClr val="dk1"/>
                </a:solidFill>
                <a:latin typeface="Open Sans"/>
                <a:ea typeface="Open Sans"/>
                <a:cs typeface="Open Sans"/>
                <a:sym typeface="Open Sans"/>
              </a:rPr>
              <a:t>, </a:t>
            </a:r>
            <a:r>
              <a:rPr b="1" lang="en">
                <a:solidFill>
                  <a:schemeClr val="dk1"/>
                </a:solidFill>
                <a:latin typeface="Open Sans"/>
                <a:ea typeface="Open Sans"/>
                <a:cs typeface="Open Sans"/>
                <a:sym typeface="Open Sans"/>
              </a:rPr>
              <a:t>peer reviews</a:t>
            </a:r>
            <a:r>
              <a:rPr lang="en">
                <a:solidFill>
                  <a:schemeClr val="dk1"/>
                </a:solidFill>
                <a:latin typeface="Open Sans"/>
                <a:ea typeface="Open Sans"/>
                <a:cs typeface="Open Sans"/>
                <a:sym typeface="Open Sans"/>
              </a:rPr>
              <a:t> and </a:t>
            </a:r>
            <a:r>
              <a:rPr b="1" lang="en">
                <a:solidFill>
                  <a:schemeClr val="dk1"/>
                </a:solidFill>
                <a:latin typeface="Open Sans"/>
                <a:ea typeface="Open Sans"/>
                <a:cs typeface="Open Sans"/>
                <a:sym typeface="Open Sans"/>
              </a:rPr>
              <a:t>funding awards</a:t>
            </a:r>
            <a:endParaRPr b="1">
              <a:solidFill>
                <a:schemeClr val="dk1"/>
              </a:solidFill>
              <a:latin typeface="Open Sans"/>
              <a:ea typeface="Open Sans"/>
              <a:cs typeface="Open Sans"/>
              <a:sym typeface="Open Sans"/>
            </a:endParaRPr>
          </a:p>
          <a:p>
            <a:pPr indent="-260350" lvl="0" marL="342900" marR="0" rtl="0" algn="l">
              <a:lnSpc>
                <a:spcPct val="115000"/>
              </a:lnSpc>
              <a:spcBef>
                <a:spcPts val="1000"/>
              </a:spcBef>
              <a:spcAft>
                <a:spcPts val="0"/>
              </a:spcAft>
              <a:buClr>
                <a:schemeClr val="dk1"/>
              </a:buClr>
              <a:buSzPts val="1400"/>
              <a:buFont typeface="Open Sans"/>
              <a:buChar char="●"/>
            </a:pPr>
            <a:r>
              <a:rPr b="1" lang="en">
                <a:solidFill>
                  <a:schemeClr val="dk1"/>
                </a:solidFill>
                <a:latin typeface="Open Sans"/>
                <a:ea typeface="Open Sans"/>
                <a:cs typeface="Open Sans"/>
                <a:sym typeface="Open Sans"/>
              </a:rPr>
              <a:t>Affiliations</a:t>
            </a:r>
            <a:r>
              <a:rPr lang="en">
                <a:solidFill>
                  <a:schemeClr val="dk1"/>
                </a:solidFill>
                <a:latin typeface="Open Sans"/>
                <a:ea typeface="Open Sans"/>
                <a:cs typeface="Open Sans"/>
                <a:sym typeface="Open Sans"/>
              </a:rPr>
              <a:t> between researchers and their institutions and be </a:t>
            </a:r>
            <a:r>
              <a:rPr b="1" lang="en">
                <a:solidFill>
                  <a:schemeClr val="dk1"/>
                </a:solidFill>
                <a:latin typeface="Open Sans"/>
                <a:ea typeface="Open Sans"/>
                <a:cs typeface="Open Sans"/>
                <a:sym typeface="Open Sans"/>
              </a:rPr>
              <a:t>validated</a:t>
            </a:r>
            <a:endParaRPr b="1">
              <a:solidFill>
                <a:schemeClr val="dk1"/>
              </a:solidFill>
              <a:latin typeface="Open Sans"/>
              <a:ea typeface="Open Sans"/>
              <a:cs typeface="Open Sans"/>
              <a:sym typeface="Open Sans"/>
            </a:endParaRPr>
          </a:p>
          <a:p>
            <a:pPr indent="-260350" lvl="0" marL="342900" marR="0" rtl="0" algn="l">
              <a:lnSpc>
                <a:spcPct val="115000"/>
              </a:lnSpc>
              <a:spcBef>
                <a:spcPts val="10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Networks of </a:t>
            </a:r>
            <a:r>
              <a:rPr b="1" lang="en">
                <a:solidFill>
                  <a:schemeClr val="dk1"/>
                </a:solidFill>
                <a:latin typeface="Open Sans"/>
                <a:ea typeface="Open Sans"/>
                <a:cs typeface="Open Sans"/>
                <a:sym typeface="Open Sans"/>
              </a:rPr>
              <a:t>bad actors</a:t>
            </a:r>
            <a:r>
              <a:rPr lang="en">
                <a:solidFill>
                  <a:schemeClr val="dk1"/>
                </a:solidFill>
                <a:latin typeface="Open Sans"/>
                <a:ea typeface="Open Sans"/>
                <a:cs typeface="Open Sans"/>
                <a:sym typeface="Open Sans"/>
              </a:rPr>
              <a:t> can be </a:t>
            </a:r>
            <a:r>
              <a:rPr b="1" lang="en">
                <a:solidFill>
                  <a:schemeClr val="dk1"/>
                </a:solidFill>
                <a:latin typeface="Open Sans"/>
                <a:ea typeface="Open Sans"/>
                <a:cs typeface="Open Sans"/>
                <a:sym typeface="Open Sans"/>
              </a:rPr>
              <a:t>visualized</a:t>
            </a:r>
            <a:r>
              <a:rPr lang="en">
                <a:solidFill>
                  <a:schemeClr val="dk1"/>
                </a:solidFill>
                <a:latin typeface="Open Sans"/>
                <a:ea typeface="Open Sans"/>
                <a:cs typeface="Open Sans"/>
                <a:sym typeface="Open Sans"/>
              </a:rPr>
              <a:t> and </a:t>
            </a:r>
            <a:r>
              <a:rPr b="1" lang="en">
                <a:solidFill>
                  <a:schemeClr val="dk1"/>
                </a:solidFill>
                <a:latin typeface="Open Sans"/>
                <a:ea typeface="Open Sans"/>
                <a:cs typeface="Open Sans"/>
                <a:sym typeface="Open Sans"/>
              </a:rPr>
              <a:t>analyzed</a:t>
            </a:r>
            <a:r>
              <a:rPr lang="en">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317500" lvl="1" marL="914400" marR="0" rtl="0" algn="l">
              <a:lnSpc>
                <a:spcPct val="115000"/>
              </a:lnSpc>
              <a:spcBef>
                <a:spcPts val="10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Paper Mills</a:t>
            </a:r>
            <a:endParaRPr>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Citation rings</a:t>
            </a:r>
            <a:endParaRPr>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Corrupt editors/guest editors/editorial boards</a:t>
            </a:r>
            <a:endParaRPr>
              <a:solidFill>
                <a:schemeClr val="dk1"/>
              </a:solidFill>
              <a:latin typeface="Open Sans"/>
              <a:ea typeface="Open Sans"/>
              <a:cs typeface="Open Sans"/>
              <a:sym typeface="Open Sans"/>
            </a:endParaRPr>
          </a:p>
        </p:txBody>
      </p:sp>
      <p:sp>
        <p:nvSpPr>
          <p:cNvPr id="243" name="Google Shape;243;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4" name="Google Shape;244;p55"/>
          <p:cNvPicPr preferRelativeResize="0"/>
          <p:nvPr/>
        </p:nvPicPr>
        <p:blipFill>
          <a:blip r:embed="rId3">
            <a:alphaModFix/>
          </a:blip>
          <a:stretch>
            <a:fillRect/>
          </a:stretch>
        </p:blipFill>
        <p:spPr>
          <a:xfrm>
            <a:off x="505025" y="920188"/>
            <a:ext cx="4210375" cy="4031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8" name="Shape 248"/>
        <p:cNvGrpSpPr/>
        <p:nvPr/>
      </p:nvGrpSpPr>
      <p:grpSpPr>
        <a:xfrm>
          <a:off x="0" y="0"/>
          <a:ext cx="0" cy="0"/>
          <a:chOff x="0" y="0"/>
          <a:chExt cx="0" cy="0"/>
        </a:xfrm>
      </p:grpSpPr>
      <p:sp>
        <p:nvSpPr>
          <p:cNvPr id="249" name="Google Shape;249;p5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0" name="Google Shape;250;p56"/>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accent2"/>
                </a:solidFill>
              </a:rPr>
              <a:t>We aim to balance </a:t>
            </a:r>
            <a:r>
              <a:rPr lang="en">
                <a:solidFill>
                  <a:schemeClr val="accent2"/>
                </a:solidFill>
              </a:rPr>
              <a:t>researcher control and data quality</a:t>
            </a:r>
            <a:endParaRPr>
              <a:solidFill>
                <a:schemeClr val="accent2"/>
              </a:solidFill>
            </a:endParaRPr>
          </a:p>
        </p:txBody>
      </p:sp>
      <p:sp>
        <p:nvSpPr>
          <p:cNvPr id="251" name="Google Shape;251;p56"/>
          <p:cNvSpPr txBox="1"/>
          <p:nvPr>
            <p:ph idx="2" type="title"/>
          </p:nvPr>
        </p:nvSpPr>
        <p:spPr>
          <a:xfrm>
            <a:off x="594333" y="4773175"/>
            <a:ext cx="7733100" cy="184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1000"/>
              </a:spcAft>
              <a:buSzPts val="1200"/>
              <a:buNone/>
            </a:pPr>
            <a:r>
              <a:rPr lang="en" u="sng">
                <a:solidFill>
                  <a:srgbClr val="FDFDFD"/>
                </a:solidFill>
                <a:hlinkClick r:id="rId3">
                  <a:extLst>
                    <a:ext uri="{A12FA001-AC4F-418D-AE19-62706E023703}">
                      <ahyp:hlinkClr val="tx"/>
                    </a:ext>
                  </a:extLst>
                </a:hlinkClick>
              </a:rPr>
              <a:t>https://info.orcid.org/balancing-researcher-control-and-data-integrity/</a:t>
            </a:r>
            <a:endParaRPr/>
          </a:p>
        </p:txBody>
      </p:sp>
      <p:sp>
        <p:nvSpPr>
          <p:cNvPr id="252" name="Google Shape;252;p56"/>
          <p:cNvSpPr/>
          <p:nvPr/>
        </p:nvSpPr>
        <p:spPr>
          <a:xfrm>
            <a:off x="398274" y="3303208"/>
            <a:ext cx="3705000" cy="1134900"/>
          </a:xfrm>
          <a:prstGeom prst="roundRect">
            <a:avLst>
              <a:gd fmla="val 12292" name="adj"/>
            </a:avLst>
          </a:prstGeom>
          <a:solidFill>
            <a:schemeClr val="accent1"/>
          </a:solidFill>
          <a:ln>
            <a:noFill/>
          </a:ln>
        </p:spPr>
        <p:txBody>
          <a:bodyPr anchorCtr="0" anchor="ctr" bIns="91425" lIns="182875" spcFirstLastPara="1" rIns="18287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FDFDFD"/>
                </a:solidFill>
                <a:latin typeface="Open Sans"/>
                <a:ea typeface="Open Sans"/>
                <a:cs typeface="Open Sans"/>
                <a:sym typeface="Open Sans"/>
              </a:rPr>
              <a:t>Organizations may only add information to ORCID records with the researcher’s permission, and may only update or delete information that was added by them</a:t>
            </a:r>
            <a:endParaRPr b="0" i="0" sz="1100" u="none" cap="none" strike="noStrike">
              <a:solidFill>
                <a:srgbClr val="FDFDFD"/>
              </a:solidFill>
              <a:latin typeface="Arial"/>
              <a:ea typeface="Arial"/>
              <a:cs typeface="Arial"/>
              <a:sym typeface="Arial"/>
            </a:endParaRPr>
          </a:p>
        </p:txBody>
      </p:sp>
      <p:sp>
        <p:nvSpPr>
          <p:cNvPr id="253" name="Google Shape;253;p56"/>
          <p:cNvSpPr/>
          <p:nvPr/>
        </p:nvSpPr>
        <p:spPr>
          <a:xfrm>
            <a:off x="5010775" y="3303198"/>
            <a:ext cx="3705000" cy="1134900"/>
          </a:xfrm>
          <a:prstGeom prst="roundRect">
            <a:avLst>
              <a:gd fmla="val 11774" name="adj"/>
            </a:avLst>
          </a:prstGeom>
          <a:solidFill>
            <a:schemeClr val="accent1"/>
          </a:solidFill>
          <a:ln>
            <a:noFill/>
          </a:ln>
        </p:spPr>
        <p:txBody>
          <a:bodyPr anchorCtr="0" anchor="ctr" bIns="91425" lIns="182875" spcFirstLastPara="1" rIns="18287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FDFDFD"/>
                </a:solidFill>
                <a:latin typeface="Open Sans"/>
                <a:ea typeface="Open Sans"/>
                <a:cs typeface="Open Sans"/>
                <a:sym typeface="Open Sans"/>
              </a:rPr>
              <a:t>Trust in an ORCID record accumulates over time as reliable and trustworthy data sources add information (with the record holder’s permission)</a:t>
            </a:r>
            <a:endParaRPr b="0" i="0" sz="1100" u="none" cap="none" strike="noStrike">
              <a:solidFill>
                <a:srgbClr val="FDFDFD"/>
              </a:solidFill>
              <a:latin typeface="Open Sans"/>
              <a:ea typeface="Open Sans"/>
              <a:cs typeface="Open Sans"/>
              <a:sym typeface="Open Sans"/>
            </a:endParaRPr>
          </a:p>
        </p:txBody>
      </p:sp>
      <p:pic>
        <p:nvPicPr>
          <p:cNvPr id="254" name="Google Shape;254;p56"/>
          <p:cNvPicPr preferRelativeResize="0"/>
          <p:nvPr/>
        </p:nvPicPr>
        <p:blipFill rotWithShape="1">
          <a:blip r:embed="rId4">
            <a:alphaModFix/>
          </a:blip>
          <a:srcRect b="0" l="0" r="0" t="0"/>
          <a:stretch/>
        </p:blipFill>
        <p:spPr>
          <a:xfrm>
            <a:off x="5010775" y="930826"/>
            <a:ext cx="548640" cy="548640"/>
          </a:xfrm>
          <a:prstGeom prst="rect">
            <a:avLst/>
          </a:prstGeom>
          <a:noFill/>
          <a:ln>
            <a:noFill/>
          </a:ln>
        </p:spPr>
      </p:pic>
      <p:pic>
        <p:nvPicPr>
          <p:cNvPr id="255" name="Google Shape;255;p56"/>
          <p:cNvPicPr preferRelativeResize="0"/>
          <p:nvPr/>
        </p:nvPicPr>
        <p:blipFill rotWithShape="1">
          <a:blip r:embed="rId5">
            <a:alphaModFix/>
          </a:blip>
          <a:srcRect b="0" l="0" r="0" t="0"/>
          <a:stretch/>
        </p:blipFill>
        <p:spPr>
          <a:xfrm>
            <a:off x="398274" y="930826"/>
            <a:ext cx="548640" cy="548640"/>
          </a:xfrm>
          <a:prstGeom prst="rect">
            <a:avLst/>
          </a:prstGeom>
          <a:noFill/>
          <a:ln>
            <a:noFill/>
          </a:ln>
        </p:spPr>
      </p:pic>
      <p:sp>
        <p:nvSpPr>
          <p:cNvPr id="256" name="Google Shape;256;p56"/>
          <p:cNvSpPr txBox="1"/>
          <p:nvPr/>
        </p:nvSpPr>
        <p:spPr>
          <a:xfrm>
            <a:off x="5010725" y="1498035"/>
            <a:ext cx="3705000" cy="1481400"/>
          </a:xfrm>
          <a:prstGeom prst="rect">
            <a:avLst/>
          </a:prstGeom>
          <a:noFill/>
          <a:ln>
            <a:noFill/>
          </a:ln>
        </p:spPr>
        <p:txBody>
          <a:bodyPr anchorCtr="0" anchor="t" bIns="91425" lIns="91425" spcFirstLastPara="1" rIns="91425" wrap="square" tIns="91425">
            <a:noAutofit/>
          </a:bodyPr>
          <a:lstStyle/>
          <a:p>
            <a:pPr indent="-298450" lvl="0" marL="320040" marR="0" rtl="0" algn="l">
              <a:lnSpc>
                <a:spcPct val="100000"/>
              </a:lnSpc>
              <a:spcBef>
                <a:spcPts val="0"/>
              </a:spcBef>
              <a:spcAft>
                <a:spcPts val="0"/>
              </a:spcAft>
              <a:buClr>
                <a:schemeClr val="dk1"/>
              </a:buClr>
              <a:buSzPts val="1100"/>
              <a:buFont typeface="Open Sans"/>
              <a:buChar char="●"/>
            </a:pPr>
            <a:r>
              <a:rPr b="0" i="0" lang="en" sz="1100" u="none" cap="none" strike="noStrike">
                <a:solidFill>
                  <a:schemeClr val="dk1"/>
                </a:solidFill>
                <a:latin typeface="Open Sans"/>
                <a:ea typeface="Open Sans"/>
                <a:cs typeface="Open Sans"/>
                <a:sym typeface="Open Sans"/>
              </a:rPr>
              <a:t>Terms of use prevent misrepresentation</a:t>
            </a:r>
            <a:endParaRPr b="0" i="0" sz="1100" u="none" cap="none" strike="noStrike">
              <a:solidFill>
                <a:schemeClr val="dk1"/>
              </a:solidFill>
              <a:latin typeface="Open Sans"/>
              <a:ea typeface="Open Sans"/>
              <a:cs typeface="Open Sans"/>
              <a:sym typeface="Open Sans"/>
            </a:endParaRPr>
          </a:p>
          <a:p>
            <a:pPr indent="-298450" lvl="0" marL="320040" marR="0" rtl="0" algn="l">
              <a:lnSpc>
                <a:spcPct val="100000"/>
              </a:lnSpc>
              <a:spcBef>
                <a:spcPts val="1000"/>
              </a:spcBef>
              <a:spcAft>
                <a:spcPts val="0"/>
              </a:spcAft>
              <a:buClr>
                <a:schemeClr val="dk1"/>
              </a:buClr>
              <a:buSzPts val="1100"/>
              <a:buFont typeface="Open Sans"/>
              <a:buChar char="●"/>
            </a:pPr>
            <a:r>
              <a:rPr b="0" i="0" lang="en" sz="1100" u="none" cap="none" strike="noStrike">
                <a:solidFill>
                  <a:schemeClr val="dk1"/>
                </a:solidFill>
                <a:latin typeface="Open Sans"/>
                <a:ea typeface="Open Sans"/>
                <a:cs typeface="Open Sans"/>
                <a:sym typeface="Open Sans"/>
              </a:rPr>
              <a:t>False data in records may be disputed by anyone in the community</a:t>
            </a:r>
            <a:endParaRPr b="0" i="0" sz="1100" u="none" cap="none" strike="noStrike">
              <a:solidFill>
                <a:schemeClr val="dk1"/>
              </a:solidFill>
              <a:latin typeface="Open Sans"/>
              <a:ea typeface="Open Sans"/>
              <a:cs typeface="Open Sans"/>
              <a:sym typeface="Open Sans"/>
            </a:endParaRPr>
          </a:p>
          <a:p>
            <a:pPr indent="-298450" lvl="0" marL="320040" marR="0" rtl="0" algn="l">
              <a:lnSpc>
                <a:spcPct val="100000"/>
              </a:lnSpc>
              <a:spcBef>
                <a:spcPts val="1000"/>
              </a:spcBef>
              <a:spcAft>
                <a:spcPts val="0"/>
              </a:spcAft>
              <a:buClr>
                <a:schemeClr val="dk1"/>
              </a:buClr>
              <a:buSzPts val="1100"/>
              <a:buFont typeface="Open Sans"/>
              <a:buChar char="●"/>
            </a:pPr>
            <a:r>
              <a:rPr b="0" i="0" lang="en" sz="1100" u="none" cap="none" strike="noStrike">
                <a:solidFill>
                  <a:schemeClr val="dk1"/>
                </a:solidFill>
                <a:latin typeface="Open Sans"/>
                <a:ea typeface="Open Sans"/>
                <a:cs typeface="Open Sans"/>
                <a:sym typeface="Open Sans"/>
              </a:rPr>
              <a:t>Machine-learning </a:t>
            </a:r>
            <a:r>
              <a:rPr b="0" i="0" lang="en" sz="1100" u="none" cap="none" strike="noStrike">
                <a:solidFill>
                  <a:schemeClr val="dk1"/>
                </a:solidFill>
                <a:latin typeface="Open Sans"/>
                <a:ea typeface="Open Sans"/>
                <a:cs typeface="Open Sans"/>
                <a:sym typeface="Open Sans"/>
              </a:rPr>
              <a:t>algorithm detects obvious spam </a:t>
            </a:r>
            <a:endParaRPr b="0" i="0" sz="1100" u="none" cap="none" strike="noStrike">
              <a:solidFill>
                <a:schemeClr val="dk1"/>
              </a:solidFill>
              <a:latin typeface="Open Sans"/>
              <a:ea typeface="Open Sans"/>
              <a:cs typeface="Open Sans"/>
              <a:sym typeface="Open Sans"/>
            </a:endParaRPr>
          </a:p>
          <a:p>
            <a:pPr indent="-298450" lvl="0" marL="320040" marR="0" rtl="0" algn="l">
              <a:lnSpc>
                <a:spcPct val="100000"/>
              </a:lnSpc>
              <a:spcBef>
                <a:spcPts val="1000"/>
              </a:spcBef>
              <a:spcAft>
                <a:spcPts val="1000"/>
              </a:spcAft>
              <a:buClr>
                <a:schemeClr val="dk1"/>
              </a:buClr>
              <a:buSzPts val="1100"/>
              <a:buFont typeface="Open Sans"/>
              <a:buChar char="●"/>
            </a:pPr>
            <a:r>
              <a:rPr b="0" i="0" lang="en" sz="1100" u="none" cap="none" strike="noStrike">
                <a:solidFill>
                  <a:schemeClr val="dk1"/>
                </a:solidFill>
                <a:latin typeface="Open Sans"/>
                <a:ea typeface="Open Sans"/>
                <a:cs typeface="Open Sans"/>
                <a:sym typeface="Open Sans"/>
              </a:rPr>
              <a:t>Disputed and spam records are removed from use, pending correction or withdrawal</a:t>
            </a:r>
            <a:endParaRPr b="0" i="0" sz="1100" u="none" cap="none" strike="noStrike">
              <a:solidFill>
                <a:schemeClr val="dk1"/>
              </a:solidFill>
              <a:latin typeface="Arial"/>
              <a:ea typeface="Arial"/>
              <a:cs typeface="Arial"/>
              <a:sym typeface="Arial"/>
            </a:endParaRPr>
          </a:p>
        </p:txBody>
      </p:sp>
      <p:sp>
        <p:nvSpPr>
          <p:cNvPr id="257" name="Google Shape;257;p56"/>
          <p:cNvSpPr txBox="1"/>
          <p:nvPr/>
        </p:nvSpPr>
        <p:spPr>
          <a:xfrm>
            <a:off x="485824" y="1498035"/>
            <a:ext cx="3450000" cy="148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100" u="none" cap="none" strike="noStrike">
                <a:solidFill>
                  <a:schemeClr val="dk1"/>
                </a:solidFill>
                <a:latin typeface="Open Sans"/>
                <a:ea typeface="Open Sans"/>
                <a:cs typeface="Open Sans"/>
                <a:sym typeface="Open Sans"/>
              </a:rPr>
              <a:t>Researchers …</a:t>
            </a:r>
            <a:endParaRPr b="0" i="0" sz="1100" u="none" cap="none" strike="noStrike">
              <a:solidFill>
                <a:schemeClr val="dk1"/>
              </a:solidFill>
              <a:latin typeface="Open Sans"/>
              <a:ea typeface="Open Sans"/>
              <a:cs typeface="Open Sans"/>
              <a:sym typeface="Open Sans"/>
            </a:endParaRPr>
          </a:p>
          <a:p>
            <a:pPr indent="-120650" lvl="0" marL="114300" marR="0" rtl="0" algn="l">
              <a:lnSpc>
                <a:spcPct val="100000"/>
              </a:lnSpc>
              <a:spcBef>
                <a:spcPts val="1000"/>
              </a:spcBef>
              <a:spcAft>
                <a:spcPts val="0"/>
              </a:spcAft>
              <a:buClr>
                <a:schemeClr val="dk1"/>
              </a:buClr>
              <a:buSzPts val="1100"/>
              <a:buFont typeface="Open Sans"/>
              <a:buChar char="●"/>
            </a:pPr>
            <a:r>
              <a:rPr b="0" i="0" lang="en" sz="1100" u="none" cap="none" strike="noStrike">
                <a:solidFill>
                  <a:schemeClr val="dk1"/>
                </a:solidFill>
                <a:latin typeface="Open Sans"/>
                <a:ea typeface="Open Sans"/>
                <a:cs typeface="Open Sans"/>
                <a:sym typeface="Open Sans"/>
              </a:rPr>
              <a:t>Own their own records</a:t>
            </a:r>
            <a:endParaRPr b="0" i="0" sz="1100" u="none" cap="none" strike="noStrike">
              <a:solidFill>
                <a:schemeClr val="dk1"/>
              </a:solidFill>
              <a:latin typeface="Open Sans"/>
              <a:ea typeface="Open Sans"/>
              <a:cs typeface="Open Sans"/>
              <a:sym typeface="Open Sans"/>
            </a:endParaRPr>
          </a:p>
          <a:p>
            <a:pPr indent="-120650" lvl="0" marL="114300" marR="0" rtl="0" algn="l">
              <a:lnSpc>
                <a:spcPct val="100000"/>
              </a:lnSpc>
              <a:spcBef>
                <a:spcPts val="1000"/>
              </a:spcBef>
              <a:spcAft>
                <a:spcPts val="0"/>
              </a:spcAft>
              <a:buClr>
                <a:schemeClr val="dk1"/>
              </a:buClr>
              <a:buSzPts val="1100"/>
              <a:buFont typeface="Open Sans"/>
              <a:buChar char="●"/>
            </a:pPr>
            <a:r>
              <a:rPr b="0" i="0" lang="en" sz="1100" u="none" cap="none" strike="noStrike">
                <a:solidFill>
                  <a:schemeClr val="dk1"/>
                </a:solidFill>
                <a:latin typeface="Open Sans"/>
                <a:ea typeface="Open Sans"/>
                <a:cs typeface="Open Sans"/>
                <a:sym typeface="Open Sans"/>
              </a:rPr>
              <a:t>Control who accesses their information </a:t>
            </a:r>
            <a:endParaRPr b="0" i="0" sz="1100" u="none" cap="none" strike="noStrike">
              <a:solidFill>
                <a:schemeClr val="dk1"/>
              </a:solidFill>
              <a:latin typeface="Open Sans"/>
              <a:ea typeface="Open Sans"/>
              <a:cs typeface="Open Sans"/>
              <a:sym typeface="Open Sans"/>
            </a:endParaRPr>
          </a:p>
          <a:p>
            <a:pPr indent="-120650" lvl="0" marL="114300" marR="0" rtl="0" algn="l">
              <a:lnSpc>
                <a:spcPct val="100000"/>
              </a:lnSpc>
              <a:spcBef>
                <a:spcPts val="1000"/>
              </a:spcBef>
              <a:spcAft>
                <a:spcPts val="1000"/>
              </a:spcAft>
              <a:buClr>
                <a:schemeClr val="dk1"/>
              </a:buClr>
              <a:buSzPts val="1100"/>
              <a:buFont typeface="Open Sans"/>
              <a:buChar char="●"/>
            </a:pPr>
            <a:r>
              <a:rPr b="0" i="0" lang="en" sz="1100" u="none" cap="none" strike="noStrike">
                <a:solidFill>
                  <a:schemeClr val="dk1"/>
                </a:solidFill>
                <a:latin typeface="Open Sans"/>
                <a:ea typeface="Open Sans"/>
                <a:cs typeface="Open Sans"/>
                <a:sym typeface="Open Sans"/>
              </a:rPr>
              <a:t>May change access preferences </a:t>
            </a:r>
            <a:r>
              <a:rPr b="0" i="1" lang="en" sz="1100" u="none" cap="none" strike="noStrike">
                <a:solidFill>
                  <a:schemeClr val="dk1"/>
                </a:solidFill>
                <a:latin typeface="Open Sans"/>
                <a:ea typeface="Open Sans"/>
                <a:cs typeface="Open Sans"/>
                <a:sym typeface="Open Sans"/>
              </a:rPr>
              <a:t>at any time</a:t>
            </a:r>
            <a:endParaRPr b="0" i="1" sz="1100" u="none" cap="none" strike="noStrike">
              <a:solidFill>
                <a:schemeClr val="dk1"/>
              </a:solidFill>
              <a:latin typeface="Open Sans"/>
              <a:ea typeface="Open Sans"/>
              <a:cs typeface="Open Sans"/>
              <a:sym typeface="Open Sans"/>
            </a:endParaRPr>
          </a:p>
        </p:txBody>
      </p:sp>
      <p:sp>
        <p:nvSpPr>
          <p:cNvPr id="258" name="Google Shape;258;p56"/>
          <p:cNvSpPr txBox="1"/>
          <p:nvPr/>
        </p:nvSpPr>
        <p:spPr>
          <a:xfrm>
            <a:off x="946925" y="987775"/>
            <a:ext cx="2686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Open Sans"/>
                <a:ea typeface="Open Sans"/>
                <a:cs typeface="Open Sans"/>
                <a:sym typeface="Open Sans"/>
              </a:rPr>
              <a:t>Researcher control</a:t>
            </a:r>
            <a:endParaRPr b="1" i="0" sz="1600" u="none" cap="none" strike="noStrike">
              <a:solidFill>
                <a:schemeClr val="dk1"/>
              </a:solidFill>
              <a:latin typeface="Open Sans"/>
              <a:ea typeface="Open Sans"/>
              <a:cs typeface="Open Sans"/>
              <a:sym typeface="Open Sans"/>
            </a:endParaRPr>
          </a:p>
        </p:txBody>
      </p:sp>
      <p:sp>
        <p:nvSpPr>
          <p:cNvPr id="259" name="Google Shape;259;p56"/>
          <p:cNvSpPr txBox="1"/>
          <p:nvPr/>
        </p:nvSpPr>
        <p:spPr>
          <a:xfrm>
            <a:off x="5559425" y="987775"/>
            <a:ext cx="2686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Open Sans"/>
                <a:ea typeface="Open Sans"/>
                <a:cs typeface="Open Sans"/>
                <a:sym typeface="Open Sans"/>
              </a:rPr>
              <a:t>Data quality</a:t>
            </a:r>
            <a:endParaRPr b="1" i="0" sz="1600" u="none" cap="none" strike="noStrike">
              <a:solidFill>
                <a:schemeClr val="dk1"/>
              </a:solidFill>
              <a:latin typeface="Open Sans"/>
              <a:ea typeface="Open Sans"/>
              <a:cs typeface="Open Sans"/>
              <a:sym typeface="Open Sans"/>
            </a:endParaRPr>
          </a:p>
        </p:txBody>
      </p:sp>
      <p:cxnSp>
        <p:nvCxnSpPr>
          <p:cNvPr id="260" name="Google Shape;260;p56"/>
          <p:cNvCxnSpPr/>
          <p:nvPr/>
        </p:nvCxnSpPr>
        <p:spPr>
          <a:xfrm>
            <a:off x="4544125" y="930825"/>
            <a:ext cx="0" cy="3501900"/>
          </a:xfrm>
          <a:prstGeom prst="straightConnector1">
            <a:avLst/>
          </a:prstGeom>
          <a:noFill/>
          <a:ln cap="flat" cmpd="sng" w="19050">
            <a:solidFill>
              <a:schemeClr val="lt2"/>
            </a:solidFill>
            <a:prstDash val="solid"/>
            <a:round/>
            <a:headEnd len="sm" w="sm" type="none"/>
            <a:tailEnd len="sm" w="sm" type="none"/>
          </a:ln>
        </p:spPr>
      </p:cxnSp>
      <p:pic>
        <p:nvPicPr>
          <p:cNvPr id="261" name="Google Shape;261;p56"/>
          <p:cNvPicPr preferRelativeResize="0"/>
          <p:nvPr/>
        </p:nvPicPr>
        <p:blipFill>
          <a:blip r:embed="rId6">
            <a:alphaModFix/>
          </a:blip>
          <a:stretch>
            <a:fillRect/>
          </a:stretch>
        </p:blipFill>
        <p:spPr>
          <a:xfrm>
            <a:off x="8584575" y="4586725"/>
            <a:ext cx="548700" cy="54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7"/>
          <p:cNvSpPr/>
          <p:nvPr/>
        </p:nvSpPr>
        <p:spPr>
          <a:xfrm>
            <a:off x="324169" y="902600"/>
            <a:ext cx="6371400" cy="3555300"/>
          </a:xfrm>
          <a:prstGeom prst="rect">
            <a:avLst/>
          </a:prstGeom>
          <a:solidFill>
            <a:srgbClr val="F5F9E9"/>
          </a:solidFill>
          <a:ln cap="flat" cmpd="sng" w="9525">
            <a:solidFill>
              <a:srgbClr val="A6CE3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1000"/>
              </a:spcAft>
              <a:buNone/>
            </a:pPr>
            <a:r>
              <a:t/>
            </a:r>
            <a:endParaRPr sz="1100">
              <a:solidFill>
                <a:schemeClr val="dk1"/>
              </a:solidFill>
              <a:latin typeface="Open Sans"/>
              <a:ea typeface="Open Sans"/>
              <a:cs typeface="Open Sans"/>
              <a:sym typeface="Open Sans"/>
            </a:endParaRPr>
          </a:p>
        </p:txBody>
      </p:sp>
      <p:sp>
        <p:nvSpPr>
          <p:cNvPr id="267" name="Google Shape;267;p57"/>
          <p:cNvSpPr txBox="1"/>
          <p:nvPr>
            <p:ph type="title"/>
          </p:nvPr>
        </p:nvSpPr>
        <p:spPr>
          <a:xfrm>
            <a:off x="274320" y="274320"/>
            <a:ext cx="8706000" cy="51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rPr>
              <a:t>Researchers are in full control of their ORCID records</a:t>
            </a:r>
            <a:endParaRPr>
              <a:solidFill>
                <a:schemeClr val="accent2"/>
              </a:solidFill>
            </a:endParaRPr>
          </a:p>
        </p:txBody>
      </p:sp>
      <p:sp>
        <p:nvSpPr>
          <p:cNvPr id="268" name="Google Shape;268;p57"/>
          <p:cNvSpPr txBox="1"/>
          <p:nvPr>
            <p:ph idx="1" type="body"/>
          </p:nvPr>
        </p:nvSpPr>
        <p:spPr>
          <a:xfrm>
            <a:off x="6755825" y="902600"/>
            <a:ext cx="2064000" cy="3555300"/>
          </a:xfrm>
          <a:prstGeom prst="rect">
            <a:avLst/>
          </a:prstGeom>
          <a:solidFill>
            <a:srgbClr val="D0F3FF"/>
          </a:solidFill>
          <a:ln cap="flat" cmpd="sng" w="9525">
            <a:solidFill>
              <a:srgbClr val="8EC2DB"/>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b="1" lang="en" sz="1100">
                <a:solidFill>
                  <a:schemeClr val="dk1"/>
                </a:solidFill>
              </a:rPr>
              <a:t>Fine-grained privacy controls </a:t>
            </a:r>
            <a:r>
              <a:rPr lang="en" sz="1100">
                <a:solidFill>
                  <a:schemeClr val="dk1"/>
                </a:solidFill>
              </a:rPr>
              <a:t>let researchers control the visibility of each item in their record</a:t>
            </a:r>
            <a:endParaRPr sz="1100">
              <a:solidFill>
                <a:schemeClr val="dk1"/>
              </a:solidFill>
            </a:endParaRPr>
          </a:p>
        </p:txBody>
      </p:sp>
      <p:pic>
        <p:nvPicPr>
          <p:cNvPr id="269" name="Google Shape;269;p57"/>
          <p:cNvPicPr preferRelativeResize="0"/>
          <p:nvPr/>
        </p:nvPicPr>
        <p:blipFill>
          <a:blip r:embed="rId3">
            <a:alphaModFix/>
          </a:blip>
          <a:stretch>
            <a:fillRect/>
          </a:stretch>
        </p:blipFill>
        <p:spPr>
          <a:xfrm>
            <a:off x="1649819" y="1001725"/>
            <a:ext cx="4963500" cy="1464050"/>
          </a:xfrm>
          <a:prstGeom prst="rect">
            <a:avLst/>
          </a:prstGeom>
          <a:noFill/>
          <a:ln>
            <a:noFill/>
          </a:ln>
        </p:spPr>
      </p:pic>
      <p:pic>
        <p:nvPicPr>
          <p:cNvPr id="270" name="Google Shape;270;p57"/>
          <p:cNvPicPr preferRelativeResize="0"/>
          <p:nvPr/>
        </p:nvPicPr>
        <p:blipFill>
          <a:blip r:embed="rId4">
            <a:alphaModFix/>
          </a:blip>
          <a:stretch>
            <a:fillRect/>
          </a:stretch>
        </p:blipFill>
        <p:spPr>
          <a:xfrm>
            <a:off x="1645044" y="2907775"/>
            <a:ext cx="4963500" cy="1323602"/>
          </a:xfrm>
          <a:prstGeom prst="rect">
            <a:avLst/>
          </a:prstGeom>
          <a:noFill/>
          <a:ln>
            <a:noFill/>
          </a:ln>
        </p:spPr>
      </p:pic>
      <p:sp>
        <p:nvSpPr>
          <p:cNvPr id="271" name="Google Shape;271;p57"/>
          <p:cNvSpPr/>
          <p:nvPr/>
        </p:nvSpPr>
        <p:spPr>
          <a:xfrm>
            <a:off x="414719" y="967925"/>
            <a:ext cx="1245000" cy="1387500"/>
          </a:xfrm>
          <a:prstGeom prst="rect">
            <a:avLst/>
          </a:prstGeom>
          <a:solidFill>
            <a:srgbClr val="F5F9E9"/>
          </a:solidFill>
          <a:ln>
            <a:noFill/>
          </a:ln>
        </p:spPr>
        <p:txBody>
          <a:bodyPr anchorCtr="0" anchor="t" bIns="91425" lIns="45700" spcFirstLastPara="1" rIns="45700" wrap="square" tIns="91425">
            <a:noAutofit/>
          </a:bodyPr>
          <a:lstStyle/>
          <a:p>
            <a:pPr indent="0" lvl="0" marL="0" rtl="0" algn="l">
              <a:spcBef>
                <a:spcPts val="0"/>
              </a:spcBef>
              <a:spcAft>
                <a:spcPts val="1000"/>
              </a:spcAft>
              <a:buNone/>
            </a:pPr>
            <a:r>
              <a:rPr lang="en" sz="1100">
                <a:solidFill>
                  <a:schemeClr val="dk1"/>
                </a:solidFill>
                <a:latin typeface="Open Sans"/>
                <a:ea typeface="Open Sans"/>
                <a:cs typeface="Open Sans"/>
                <a:sym typeface="Open Sans"/>
              </a:rPr>
              <a:t>Data can only be added by the </a:t>
            </a:r>
            <a:r>
              <a:rPr b="1" lang="en" sz="1100">
                <a:solidFill>
                  <a:schemeClr val="dk1"/>
                </a:solidFill>
                <a:latin typeface="Open Sans"/>
                <a:ea typeface="Open Sans"/>
                <a:cs typeface="Open Sans"/>
                <a:sym typeface="Open Sans"/>
              </a:rPr>
              <a:t>record holder</a:t>
            </a:r>
            <a:r>
              <a:rPr lang="en" sz="1100">
                <a:solidFill>
                  <a:schemeClr val="dk1"/>
                </a:solidFill>
                <a:latin typeface="Open Sans"/>
                <a:ea typeface="Open Sans"/>
                <a:cs typeface="Open Sans"/>
                <a:sym typeface="Open Sans"/>
              </a:rPr>
              <a:t> themselves…</a:t>
            </a:r>
            <a:endParaRPr sz="1100">
              <a:solidFill>
                <a:schemeClr val="dk1"/>
              </a:solidFill>
              <a:latin typeface="Open Sans"/>
              <a:ea typeface="Open Sans"/>
              <a:cs typeface="Open Sans"/>
              <a:sym typeface="Open Sans"/>
            </a:endParaRPr>
          </a:p>
        </p:txBody>
      </p:sp>
      <p:sp>
        <p:nvSpPr>
          <p:cNvPr id="272" name="Google Shape;272;p57"/>
          <p:cNvSpPr/>
          <p:nvPr/>
        </p:nvSpPr>
        <p:spPr>
          <a:xfrm>
            <a:off x="386794" y="2667625"/>
            <a:ext cx="1272900" cy="1638000"/>
          </a:xfrm>
          <a:prstGeom prst="rect">
            <a:avLst/>
          </a:prstGeom>
          <a:solidFill>
            <a:srgbClr val="F5F9E9"/>
          </a:solidFill>
          <a:ln>
            <a:noFill/>
          </a:ln>
        </p:spPr>
        <p:txBody>
          <a:bodyPr anchorCtr="0" anchor="t" bIns="91425" lIns="45700" spcFirstLastPara="1" rIns="45700" wrap="square" tIns="91425">
            <a:noAutofit/>
          </a:bodyPr>
          <a:lstStyle/>
          <a:p>
            <a:pPr indent="0" lvl="0" marL="0" rtl="0" algn="l">
              <a:spcBef>
                <a:spcPts val="0"/>
              </a:spcBef>
              <a:spcAft>
                <a:spcPts val="1000"/>
              </a:spcAft>
              <a:buNone/>
            </a:pPr>
            <a:r>
              <a:rPr lang="en" sz="1100">
                <a:solidFill>
                  <a:schemeClr val="dk1"/>
                </a:solidFill>
                <a:latin typeface="Open Sans"/>
                <a:ea typeface="Open Sans"/>
                <a:cs typeface="Open Sans"/>
                <a:sym typeface="Open Sans"/>
              </a:rPr>
              <a:t>…or, by an ORCID </a:t>
            </a:r>
            <a:r>
              <a:rPr b="1" lang="en" sz="1100">
                <a:solidFill>
                  <a:schemeClr val="dk1"/>
                </a:solidFill>
                <a:latin typeface="Open Sans"/>
                <a:ea typeface="Open Sans"/>
                <a:cs typeface="Open Sans"/>
                <a:sym typeface="Open Sans"/>
              </a:rPr>
              <a:t>member organization</a:t>
            </a:r>
            <a:r>
              <a:rPr lang="en" sz="1100">
                <a:solidFill>
                  <a:schemeClr val="dk1"/>
                </a:solidFill>
                <a:latin typeface="Open Sans"/>
                <a:ea typeface="Open Sans"/>
                <a:cs typeface="Open Sans"/>
                <a:sym typeface="Open Sans"/>
              </a:rPr>
              <a:t>, with the </a:t>
            </a:r>
            <a:r>
              <a:rPr b="1" lang="en" sz="1100">
                <a:solidFill>
                  <a:schemeClr val="dk1"/>
                </a:solidFill>
                <a:latin typeface="Open Sans"/>
                <a:ea typeface="Open Sans"/>
                <a:cs typeface="Open Sans"/>
                <a:sym typeface="Open Sans"/>
              </a:rPr>
              <a:t>record holder’s permission</a:t>
            </a:r>
            <a:endParaRPr b="1" sz="1100">
              <a:solidFill>
                <a:schemeClr val="dk1"/>
              </a:solidFill>
              <a:latin typeface="Open Sans"/>
              <a:ea typeface="Open Sans"/>
              <a:cs typeface="Open Sans"/>
              <a:sym typeface="Open Sans"/>
            </a:endParaRPr>
          </a:p>
        </p:txBody>
      </p:sp>
      <p:pic>
        <p:nvPicPr>
          <p:cNvPr id="273" name="Google Shape;273;p57"/>
          <p:cNvPicPr preferRelativeResize="0"/>
          <p:nvPr/>
        </p:nvPicPr>
        <p:blipFill>
          <a:blip r:embed="rId5">
            <a:alphaModFix/>
          </a:blip>
          <a:stretch>
            <a:fillRect/>
          </a:stretch>
        </p:blipFill>
        <p:spPr>
          <a:xfrm>
            <a:off x="6902006" y="2016090"/>
            <a:ext cx="1771650" cy="2095500"/>
          </a:xfrm>
          <a:prstGeom prst="rect">
            <a:avLst/>
          </a:prstGeom>
          <a:noFill/>
          <a:ln>
            <a:noFill/>
          </a:ln>
        </p:spPr>
      </p:pic>
      <p:cxnSp>
        <p:nvCxnSpPr>
          <p:cNvPr id="274" name="Google Shape;274;p57"/>
          <p:cNvCxnSpPr/>
          <p:nvPr/>
        </p:nvCxnSpPr>
        <p:spPr>
          <a:xfrm>
            <a:off x="1320368" y="1716850"/>
            <a:ext cx="952200" cy="551100"/>
          </a:xfrm>
          <a:prstGeom prst="straightConnector1">
            <a:avLst/>
          </a:prstGeom>
          <a:noFill/>
          <a:ln cap="flat" cmpd="sng" w="38100">
            <a:solidFill>
              <a:schemeClr val="accent4"/>
            </a:solidFill>
            <a:prstDash val="solid"/>
            <a:round/>
            <a:headEnd len="med" w="med" type="none"/>
            <a:tailEnd len="med" w="med" type="triangle"/>
          </a:ln>
        </p:spPr>
      </p:cxnSp>
      <p:cxnSp>
        <p:nvCxnSpPr>
          <p:cNvPr id="275" name="Google Shape;275;p57"/>
          <p:cNvCxnSpPr/>
          <p:nvPr/>
        </p:nvCxnSpPr>
        <p:spPr>
          <a:xfrm>
            <a:off x="1320368" y="3469450"/>
            <a:ext cx="952200" cy="551100"/>
          </a:xfrm>
          <a:prstGeom prst="straightConnector1">
            <a:avLst/>
          </a:prstGeom>
          <a:noFill/>
          <a:ln cap="flat" cmpd="sng" w="38100">
            <a:solidFill>
              <a:schemeClr val="accent4"/>
            </a:solidFill>
            <a:prstDash val="solid"/>
            <a:round/>
            <a:headEnd len="med" w="med" type="none"/>
            <a:tailEnd len="med" w="med" type="triangle"/>
          </a:ln>
        </p:spPr>
      </p:cxnSp>
      <p:sp>
        <p:nvSpPr>
          <p:cNvPr id="276" name="Google Shape;276;p57"/>
          <p:cNvSpPr txBox="1"/>
          <p:nvPr>
            <p:ph idx="12" type="sldNum"/>
          </p:nvPr>
        </p:nvSpPr>
        <p:spPr>
          <a:xfrm>
            <a:off x="8556784" y="46736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8"/>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chemeClr val="accent2"/>
                </a:solidFill>
              </a:rPr>
              <a:t>Researchers use ORCID in a variety of ways</a:t>
            </a:r>
            <a:endParaRPr>
              <a:solidFill>
                <a:schemeClr val="accent2"/>
              </a:solidFill>
            </a:endParaRPr>
          </a:p>
        </p:txBody>
      </p:sp>
      <p:sp>
        <p:nvSpPr>
          <p:cNvPr id="282" name="Google Shape;282;p58"/>
          <p:cNvSpPr txBox="1"/>
          <p:nvPr>
            <p:ph idx="1" type="body"/>
          </p:nvPr>
        </p:nvSpPr>
        <p:spPr>
          <a:xfrm>
            <a:off x="405226" y="864000"/>
            <a:ext cx="8036100" cy="341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For example, when submitting a manuscript </a:t>
            </a:r>
            <a:r>
              <a:rPr lang="en"/>
              <a:t>or grant application</a:t>
            </a:r>
            <a:r>
              <a:rPr lang="en"/>
              <a:t>, researchers may:</a:t>
            </a:r>
            <a:endParaRPr/>
          </a:p>
          <a:p>
            <a:pPr indent="-317500" lvl="0" marL="457200" rtl="0" algn="l">
              <a:lnSpc>
                <a:spcPct val="115000"/>
              </a:lnSpc>
              <a:spcBef>
                <a:spcPts val="1000"/>
              </a:spcBef>
              <a:spcAft>
                <a:spcPts val="0"/>
              </a:spcAft>
              <a:buSzPts val="1400"/>
              <a:buChar char="●"/>
            </a:pPr>
            <a:r>
              <a:rPr lang="en"/>
              <a:t>Sign into the submission system using their ORCID iD</a:t>
            </a:r>
            <a:endParaRPr/>
          </a:p>
          <a:p>
            <a:pPr indent="-317500" lvl="0" marL="457200" rtl="0" algn="l">
              <a:lnSpc>
                <a:spcPct val="115000"/>
              </a:lnSpc>
              <a:spcBef>
                <a:spcPts val="500"/>
              </a:spcBef>
              <a:spcAft>
                <a:spcPts val="0"/>
              </a:spcAft>
              <a:buSzPts val="1400"/>
              <a:buChar char="●"/>
            </a:pPr>
            <a:r>
              <a:rPr lang="en"/>
              <a:t>Have their submission form pre-filled based on their ORCID record</a:t>
            </a:r>
            <a:endParaRPr/>
          </a:p>
          <a:p>
            <a:pPr indent="-317500" lvl="0" marL="457200" rtl="0" algn="l">
              <a:lnSpc>
                <a:spcPct val="115000"/>
              </a:lnSpc>
              <a:spcBef>
                <a:spcPts val="500"/>
              </a:spcBef>
              <a:spcAft>
                <a:spcPts val="0"/>
              </a:spcAft>
              <a:buSzPts val="1400"/>
              <a:buChar char="●"/>
            </a:pPr>
            <a:r>
              <a:rPr lang="en"/>
              <a:t>Have their ORCID iD and their collaborators ORCID iDs included in the work metadata</a:t>
            </a:r>
            <a:endParaRPr/>
          </a:p>
          <a:p>
            <a:pPr indent="-317500" lvl="0" marL="457200" rtl="0" algn="l">
              <a:lnSpc>
                <a:spcPct val="115000"/>
              </a:lnSpc>
              <a:spcBef>
                <a:spcPts val="500"/>
              </a:spcBef>
              <a:spcAft>
                <a:spcPts val="0"/>
              </a:spcAft>
              <a:buSzPts val="1400"/>
              <a:buChar char="●"/>
            </a:pPr>
            <a:r>
              <a:rPr lang="en"/>
              <a:t>Have their ORCID record automatically updated with the work once published</a:t>
            </a:r>
            <a:endParaRPr/>
          </a:p>
          <a:p>
            <a:pPr indent="0" lvl="0" marL="457200" rtl="0" algn="l">
              <a:lnSpc>
                <a:spcPct val="115000"/>
              </a:lnSpc>
              <a:spcBef>
                <a:spcPts val="500"/>
              </a:spcBef>
              <a:spcAft>
                <a:spcPts val="500"/>
              </a:spcAft>
              <a:buNone/>
            </a:pPr>
            <a:r>
              <a:t/>
            </a:r>
            <a:endParaRPr>
              <a:solidFill>
                <a:schemeClr val="dk1"/>
              </a:solidFill>
            </a:endParaRPr>
          </a:p>
        </p:txBody>
      </p:sp>
      <p:sp>
        <p:nvSpPr>
          <p:cNvPr id="283" name="Google Shape;283;p58"/>
          <p:cNvSpPr txBox="1"/>
          <p:nvPr>
            <p:ph idx="12" type="sldNum"/>
          </p:nvPr>
        </p:nvSpPr>
        <p:spPr>
          <a:xfrm>
            <a:off x="8584512" y="4666668"/>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84" name="Google Shape;284;p58"/>
          <p:cNvSpPr txBox="1"/>
          <p:nvPr/>
        </p:nvSpPr>
        <p:spPr>
          <a:xfrm>
            <a:off x="640080" y="4790575"/>
            <a:ext cx="7933800" cy="20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Open Sans"/>
              <a:ea typeface="Open Sans"/>
              <a:cs typeface="Open Sans"/>
              <a:sym typeface="Open Sans"/>
            </a:endParaRPr>
          </a:p>
        </p:txBody>
      </p:sp>
      <p:pic>
        <p:nvPicPr>
          <p:cNvPr id="285" name="Google Shape;285;p58"/>
          <p:cNvPicPr preferRelativeResize="0"/>
          <p:nvPr/>
        </p:nvPicPr>
        <p:blipFill rotWithShape="1">
          <a:blip r:embed="rId3">
            <a:alphaModFix/>
          </a:blip>
          <a:srcRect b="8725" l="5020" r="5813" t="0"/>
          <a:stretch/>
        </p:blipFill>
        <p:spPr>
          <a:xfrm>
            <a:off x="3689678" y="3018050"/>
            <a:ext cx="1467176" cy="1261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9" name="Shape 289"/>
        <p:cNvGrpSpPr/>
        <p:nvPr/>
      </p:nvGrpSpPr>
      <p:grpSpPr>
        <a:xfrm>
          <a:off x="0" y="0"/>
          <a:ext cx="0" cy="0"/>
          <a:chOff x="0" y="0"/>
          <a:chExt cx="0" cy="0"/>
        </a:xfrm>
      </p:grpSpPr>
      <p:sp>
        <p:nvSpPr>
          <p:cNvPr id="290" name="Google Shape;290;p59"/>
          <p:cNvSpPr txBox="1"/>
          <p:nvPr>
            <p:ph type="title"/>
          </p:nvPr>
        </p:nvSpPr>
        <p:spPr>
          <a:xfrm>
            <a:off x="274325" y="274325"/>
            <a:ext cx="8764500" cy="515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sz="2300">
                <a:solidFill>
                  <a:schemeClr val="accent2"/>
                </a:solidFill>
              </a:rPr>
              <a:t>Think of ORCID as a </a:t>
            </a:r>
            <a:r>
              <a:rPr i="1" lang="en" sz="2300">
                <a:solidFill>
                  <a:schemeClr val="accent2"/>
                </a:solidFill>
              </a:rPr>
              <a:t>hub</a:t>
            </a:r>
            <a:r>
              <a:rPr lang="en" sz="2300">
                <a:solidFill>
                  <a:schemeClr val="accent2"/>
                </a:solidFill>
              </a:rPr>
              <a:t> of research-related data that gets propagated throughout scholarly systems</a:t>
            </a:r>
            <a:endParaRPr sz="2300">
              <a:solidFill>
                <a:schemeClr val="accent2"/>
              </a:solidFill>
              <a:latin typeface="Open Sans"/>
              <a:ea typeface="Open Sans"/>
              <a:cs typeface="Open Sans"/>
              <a:sym typeface="Open Sans"/>
            </a:endParaRPr>
          </a:p>
        </p:txBody>
      </p:sp>
      <p:sp>
        <p:nvSpPr>
          <p:cNvPr id="291" name="Google Shape;291;p5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2" name="Google Shape;292;p59"/>
          <p:cNvSpPr txBox="1"/>
          <p:nvPr>
            <p:ph idx="2" type="title"/>
          </p:nvPr>
        </p:nvSpPr>
        <p:spPr>
          <a:xfrm>
            <a:off x="594333" y="4773175"/>
            <a:ext cx="7962300" cy="200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200"/>
              <a:buNone/>
            </a:pPr>
            <a:r>
              <a:rPr lang="en" sz="1300" u="sng">
                <a:solidFill>
                  <a:schemeClr val="lt1"/>
                </a:solidFill>
                <a:latin typeface="Open Sans Medium"/>
                <a:ea typeface="Open Sans Medium"/>
                <a:cs typeface="Open Sans Medium"/>
                <a:sym typeface="Open Sans Medium"/>
                <a:hlinkClick r:id="rId3">
                  <a:extLst>
                    <a:ext uri="{A12FA001-AC4F-418D-AE19-62706E023703}">
                      <ahyp:hlinkClr val="tx"/>
                    </a:ext>
                  </a:extLst>
                </a:hlinkClick>
              </a:rPr>
              <a:t>https://youtu.be/1Z7eR7Hnds0?si=ggxYHgTTPAHUEQ5e</a:t>
            </a:r>
            <a:r>
              <a:rPr lang="en" sz="1100">
                <a:latin typeface="Arial"/>
                <a:ea typeface="Arial"/>
                <a:cs typeface="Arial"/>
                <a:sym typeface="Arial"/>
              </a:rPr>
              <a:t> </a:t>
            </a:r>
            <a:endParaRPr b="1">
              <a:solidFill>
                <a:srgbClr val="FFFFFF"/>
              </a:solidFill>
            </a:endParaRPr>
          </a:p>
        </p:txBody>
      </p:sp>
      <p:pic>
        <p:nvPicPr>
          <p:cNvPr id="293" name="Google Shape;293;p59"/>
          <p:cNvPicPr preferRelativeResize="0"/>
          <p:nvPr/>
        </p:nvPicPr>
        <p:blipFill rotWithShape="1">
          <a:blip r:embed="rId4">
            <a:alphaModFix/>
          </a:blip>
          <a:srcRect b="0" l="0" r="0" t="0"/>
          <a:stretch/>
        </p:blipFill>
        <p:spPr>
          <a:xfrm>
            <a:off x="4629925" y="1092219"/>
            <a:ext cx="4283024" cy="3378756"/>
          </a:xfrm>
          <a:prstGeom prst="rect">
            <a:avLst/>
          </a:prstGeom>
          <a:noFill/>
          <a:ln>
            <a:noFill/>
          </a:ln>
        </p:spPr>
      </p:pic>
      <p:sp>
        <p:nvSpPr>
          <p:cNvPr id="294" name="Google Shape;294;p59"/>
          <p:cNvSpPr txBox="1"/>
          <p:nvPr/>
        </p:nvSpPr>
        <p:spPr>
          <a:xfrm>
            <a:off x="396875" y="1257400"/>
            <a:ext cx="4233000" cy="287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chemeClr val="accent1"/>
                </a:solidFill>
                <a:latin typeface="Open Sans Medium"/>
                <a:ea typeface="Open Sans Medium"/>
                <a:cs typeface="Open Sans Medium"/>
                <a:sym typeface="Open Sans Medium"/>
              </a:rPr>
              <a:t>The more </a:t>
            </a:r>
            <a:r>
              <a:rPr b="1" lang="en" sz="2300">
                <a:solidFill>
                  <a:schemeClr val="accent1"/>
                </a:solidFill>
                <a:latin typeface="Open Sans"/>
                <a:ea typeface="Open Sans"/>
                <a:cs typeface="Open Sans"/>
                <a:sym typeface="Open Sans"/>
              </a:rPr>
              <a:t>fully-populated ORCID records</a:t>
            </a:r>
            <a:r>
              <a:rPr lang="en" sz="2300">
                <a:solidFill>
                  <a:schemeClr val="accent1"/>
                </a:solidFill>
                <a:latin typeface="Open Sans Medium"/>
                <a:ea typeface="Open Sans Medium"/>
                <a:cs typeface="Open Sans Medium"/>
                <a:sym typeface="Open Sans Medium"/>
              </a:rPr>
              <a:t> and integrated systems there are, the more value that all stakeholders can gain from adopting ORCID.</a:t>
            </a:r>
            <a:endParaRPr sz="2300">
              <a:solidFill>
                <a:schemeClr val="accent1"/>
              </a:solidFill>
              <a:latin typeface="Open Sans Medium"/>
              <a:ea typeface="Open Sans Medium"/>
              <a:cs typeface="Open Sans Medium"/>
              <a:sym typeface="Open Sans Medium"/>
            </a:endParaRPr>
          </a:p>
        </p:txBody>
      </p:sp>
      <p:pic>
        <p:nvPicPr>
          <p:cNvPr id="295" name="Google Shape;295;p59"/>
          <p:cNvPicPr preferRelativeResize="0"/>
          <p:nvPr/>
        </p:nvPicPr>
        <p:blipFill>
          <a:blip r:embed="rId5">
            <a:alphaModFix/>
          </a:blip>
          <a:stretch>
            <a:fillRect/>
          </a:stretch>
        </p:blipFill>
        <p:spPr>
          <a:xfrm>
            <a:off x="8594927" y="4586724"/>
            <a:ext cx="548700" cy="54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60"/>
          <p:cNvSpPr txBox="1"/>
          <p:nvPr>
            <p:ph type="title"/>
          </p:nvPr>
        </p:nvSpPr>
        <p:spPr>
          <a:xfrm>
            <a:off x="274320" y="274320"/>
            <a:ext cx="8706000" cy="5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chemeClr val="accent2"/>
                </a:solidFill>
              </a:rPr>
              <a:t>Information on ORCID records can help with </a:t>
            </a:r>
            <a:br>
              <a:rPr lang="en">
                <a:solidFill>
                  <a:schemeClr val="accent2"/>
                </a:solidFill>
              </a:rPr>
            </a:br>
            <a:r>
              <a:rPr lang="en">
                <a:solidFill>
                  <a:schemeClr val="accent2"/>
                </a:solidFill>
              </a:rPr>
              <a:t>decision making</a:t>
            </a:r>
            <a:endParaRPr>
              <a:solidFill>
                <a:schemeClr val="accent2"/>
              </a:solidFill>
            </a:endParaRPr>
          </a:p>
        </p:txBody>
      </p:sp>
      <p:sp>
        <p:nvSpPr>
          <p:cNvPr id="301" name="Google Shape;301;p60"/>
          <p:cNvSpPr txBox="1"/>
          <p:nvPr>
            <p:ph idx="1" type="body"/>
          </p:nvPr>
        </p:nvSpPr>
        <p:spPr>
          <a:xfrm>
            <a:off x="394050" y="1191950"/>
            <a:ext cx="3644100" cy="34773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000"/>
              </a:spcBef>
              <a:spcAft>
                <a:spcPts val="0"/>
              </a:spcAft>
              <a:buSzPts val="1600"/>
              <a:buChar char="●"/>
            </a:pPr>
            <a:r>
              <a:rPr lang="en" sz="1600"/>
              <a:t>Affiliations</a:t>
            </a:r>
            <a:endParaRPr sz="1600"/>
          </a:p>
          <a:p>
            <a:pPr indent="-330200" lvl="0" marL="457200" rtl="0" algn="l">
              <a:lnSpc>
                <a:spcPct val="115000"/>
              </a:lnSpc>
              <a:spcBef>
                <a:spcPts val="1000"/>
              </a:spcBef>
              <a:spcAft>
                <a:spcPts val="0"/>
              </a:spcAft>
              <a:buSzPts val="1600"/>
              <a:buChar char="●"/>
            </a:pPr>
            <a:r>
              <a:rPr lang="en" sz="1600"/>
              <a:t>Professional activities</a:t>
            </a:r>
            <a:endParaRPr sz="1600"/>
          </a:p>
          <a:p>
            <a:pPr indent="-330200" lvl="0" marL="457200" rtl="0" algn="l">
              <a:lnSpc>
                <a:spcPct val="115000"/>
              </a:lnSpc>
              <a:spcBef>
                <a:spcPts val="1000"/>
              </a:spcBef>
              <a:spcAft>
                <a:spcPts val="0"/>
              </a:spcAft>
              <a:buSzPts val="1600"/>
              <a:buChar char="●"/>
            </a:pPr>
            <a:r>
              <a:rPr lang="en" sz="1600"/>
              <a:t>Funding information</a:t>
            </a:r>
            <a:endParaRPr sz="1600"/>
          </a:p>
          <a:p>
            <a:pPr indent="-330200" lvl="0" marL="457200" rtl="0" algn="l">
              <a:lnSpc>
                <a:spcPct val="115000"/>
              </a:lnSpc>
              <a:spcBef>
                <a:spcPts val="1000"/>
              </a:spcBef>
              <a:spcAft>
                <a:spcPts val="0"/>
              </a:spcAft>
              <a:buSzPts val="1600"/>
              <a:buChar char="●"/>
            </a:pPr>
            <a:r>
              <a:rPr lang="en" sz="1600"/>
              <a:t>Publications</a:t>
            </a:r>
            <a:endParaRPr sz="1600"/>
          </a:p>
          <a:p>
            <a:pPr indent="-330200" lvl="0" marL="457200" rtl="0" algn="l">
              <a:lnSpc>
                <a:spcPct val="115000"/>
              </a:lnSpc>
              <a:spcBef>
                <a:spcPts val="1000"/>
              </a:spcBef>
              <a:spcAft>
                <a:spcPts val="0"/>
              </a:spcAft>
              <a:buSzPts val="1600"/>
              <a:buChar char="●"/>
            </a:pPr>
            <a:r>
              <a:rPr lang="en" sz="1600"/>
              <a:t>Other outputs</a:t>
            </a:r>
            <a:endParaRPr sz="1600"/>
          </a:p>
          <a:p>
            <a:pPr indent="-330200" lvl="0" marL="457200" rtl="0" algn="l">
              <a:lnSpc>
                <a:spcPct val="115000"/>
              </a:lnSpc>
              <a:spcBef>
                <a:spcPts val="1000"/>
              </a:spcBef>
              <a:spcAft>
                <a:spcPts val="0"/>
              </a:spcAft>
              <a:buClr>
                <a:schemeClr val="dk1"/>
              </a:buClr>
              <a:buSzPts val="1600"/>
              <a:buChar char="●"/>
            </a:pPr>
            <a:r>
              <a:rPr lang="en" sz="1600">
                <a:solidFill>
                  <a:schemeClr val="dk1"/>
                </a:solidFill>
              </a:rPr>
              <a:t>Peer reviews</a:t>
            </a:r>
            <a:endParaRPr sz="1600">
              <a:solidFill>
                <a:schemeClr val="dk1"/>
              </a:solidFill>
            </a:endParaRPr>
          </a:p>
          <a:p>
            <a:pPr indent="-330200" lvl="0" marL="457200" rtl="0" algn="l">
              <a:lnSpc>
                <a:spcPct val="115000"/>
              </a:lnSpc>
              <a:spcBef>
                <a:spcPts val="1000"/>
              </a:spcBef>
              <a:spcAft>
                <a:spcPts val="1000"/>
              </a:spcAft>
              <a:buSzPts val="1600"/>
              <a:buChar char="●"/>
            </a:pPr>
            <a:r>
              <a:rPr lang="en" sz="1600"/>
              <a:t>Website URLs</a:t>
            </a:r>
            <a:endParaRPr sz="1600"/>
          </a:p>
        </p:txBody>
      </p:sp>
      <p:sp>
        <p:nvSpPr>
          <p:cNvPr id="302" name="Google Shape;302;p60"/>
          <p:cNvSpPr txBox="1"/>
          <p:nvPr>
            <p:ph idx="12" type="sldNum"/>
          </p:nvPr>
        </p:nvSpPr>
        <p:spPr>
          <a:xfrm>
            <a:off x="8580110" y="4672096"/>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03" name="Google Shape;303;p60"/>
          <p:cNvPicPr preferRelativeResize="0"/>
          <p:nvPr/>
        </p:nvPicPr>
        <p:blipFill>
          <a:blip r:embed="rId3">
            <a:alphaModFix/>
          </a:blip>
          <a:stretch>
            <a:fillRect/>
          </a:stretch>
        </p:blipFill>
        <p:spPr>
          <a:xfrm>
            <a:off x="5075175" y="790025"/>
            <a:ext cx="3049474" cy="4047323"/>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1"/>
          <p:cNvSpPr txBox="1"/>
          <p:nvPr>
            <p:ph idx="1" type="body"/>
          </p:nvPr>
        </p:nvSpPr>
        <p:spPr>
          <a:xfrm>
            <a:off x="274325" y="1493500"/>
            <a:ext cx="4178400" cy="29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When an ORCID member organization updates an ORCID record, the source of that update is captured for re-use.</a:t>
            </a:r>
            <a:endParaRPr b="1">
              <a:solidFill>
                <a:schemeClr val="dk1"/>
              </a:solidFill>
            </a:endParaRPr>
          </a:p>
          <a:p>
            <a:pPr indent="0" lvl="0" marL="457200" rtl="0" algn="l">
              <a:lnSpc>
                <a:spcPct val="115000"/>
              </a:lnSpc>
              <a:spcBef>
                <a:spcPts val="1000"/>
              </a:spcBef>
              <a:spcAft>
                <a:spcPts val="0"/>
              </a:spcAft>
              <a:buNone/>
            </a:pPr>
            <a:r>
              <a:t/>
            </a:r>
            <a:endParaRPr>
              <a:solidFill>
                <a:schemeClr val="accent2"/>
              </a:solidFill>
            </a:endParaRPr>
          </a:p>
          <a:p>
            <a:pPr indent="0" lvl="0" marL="0" rtl="0" algn="l">
              <a:lnSpc>
                <a:spcPct val="115000"/>
              </a:lnSpc>
              <a:spcBef>
                <a:spcPts val="1000"/>
              </a:spcBef>
              <a:spcAft>
                <a:spcPts val="1000"/>
              </a:spcAft>
              <a:buNone/>
            </a:pPr>
            <a:r>
              <a:t/>
            </a:r>
            <a:endParaRPr sz="1400">
              <a:solidFill>
                <a:schemeClr val="accent2"/>
              </a:solidFill>
            </a:endParaRPr>
          </a:p>
        </p:txBody>
      </p:sp>
      <p:sp>
        <p:nvSpPr>
          <p:cNvPr id="309" name="Google Shape;309;p61"/>
          <p:cNvSpPr txBox="1"/>
          <p:nvPr>
            <p:ph type="title"/>
          </p:nvPr>
        </p:nvSpPr>
        <p:spPr>
          <a:xfrm>
            <a:off x="153501" y="177650"/>
            <a:ext cx="8720100" cy="25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Validated information is even more useful</a:t>
            </a:r>
            <a:endParaRPr/>
          </a:p>
        </p:txBody>
      </p:sp>
      <p:sp>
        <p:nvSpPr>
          <p:cNvPr id="310" name="Google Shape;310;p61"/>
          <p:cNvSpPr txBox="1"/>
          <p:nvPr>
            <p:ph idx="12" type="sldNum"/>
          </p:nvPr>
        </p:nvSpPr>
        <p:spPr>
          <a:xfrm>
            <a:off x="8584512" y="4666668"/>
            <a:ext cx="5490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311" name="Google Shape;311;p61"/>
          <p:cNvGrpSpPr/>
          <p:nvPr/>
        </p:nvGrpSpPr>
        <p:grpSpPr>
          <a:xfrm>
            <a:off x="429425" y="2870100"/>
            <a:ext cx="3868200" cy="1088400"/>
            <a:chOff x="422750" y="3248950"/>
            <a:chExt cx="3868200" cy="1088400"/>
          </a:xfrm>
        </p:grpSpPr>
        <p:sp>
          <p:nvSpPr>
            <p:cNvPr id="312" name="Google Shape;312;p61"/>
            <p:cNvSpPr/>
            <p:nvPr/>
          </p:nvSpPr>
          <p:spPr>
            <a:xfrm>
              <a:off x="422750" y="3248950"/>
              <a:ext cx="3868200" cy="1088400"/>
            </a:xfrm>
            <a:prstGeom prst="roundRect">
              <a:avLst>
                <a:gd fmla="val 6473"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1"/>
            <p:cNvSpPr txBox="1"/>
            <p:nvPr/>
          </p:nvSpPr>
          <p:spPr>
            <a:xfrm>
              <a:off x="1066800" y="3319900"/>
              <a:ext cx="30312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1000"/>
                </a:spcAft>
                <a:buNone/>
              </a:pPr>
              <a:r>
                <a:rPr lang="en" sz="1400">
                  <a:solidFill>
                    <a:srgbClr val="FFFFFF"/>
                  </a:solidFill>
                  <a:latin typeface="Open Sans"/>
                  <a:ea typeface="Open Sans"/>
                  <a:cs typeface="Open Sans"/>
                  <a:sym typeface="Open Sans"/>
                </a:rPr>
                <a:t>These provide </a:t>
              </a:r>
              <a:r>
                <a:rPr b="1" lang="en" sz="1400">
                  <a:solidFill>
                    <a:srgbClr val="FFFFFF"/>
                  </a:solidFill>
                  <a:latin typeface="Open Sans"/>
                  <a:ea typeface="Open Sans"/>
                  <a:cs typeface="Open Sans"/>
                  <a:sym typeface="Open Sans"/>
                </a:rPr>
                <a:t>‘trust markers’ </a:t>
              </a:r>
              <a:r>
                <a:rPr lang="en" sz="1400">
                  <a:solidFill>
                    <a:srgbClr val="FFFFFF"/>
                  </a:solidFill>
                  <a:latin typeface="Open Sans"/>
                  <a:ea typeface="Open Sans"/>
                  <a:cs typeface="Open Sans"/>
                  <a:sym typeface="Open Sans"/>
                </a:rPr>
                <a:t>that can be used to help in decision making.</a:t>
              </a:r>
              <a:endParaRPr sz="1400"/>
            </a:p>
          </p:txBody>
        </p:sp>
        <p:pic>
          <p:nvPicPr>
            <p:cNvPr id="314" name="Google Shape;314;p61"/>
            <p:cNvPicPr preferRelativeResize="0"/>
            <p:nvPr/>
          </p:nvPicPr>
          <p:blipFill>
            <a:blip r:embed="rId3">
              <a:alphaModFix/>
            </a:blip>
            <a:stretch>
              <a:fillRect/>
            </a:stretch>
          </p:blipFill>
          <p:spPr>
            <a:xfrm>
              <a:off x="615825" y="3443950"/>
              <a:ext cx="393600" cy="393600"/>
            </a:xfrm>
            <a:prstGeom prst="rect">
              <a:avLst/>
            </a:prstGeom>
            <a:noFill/>
            <a:ln>
              <a:noFill/>
            </a:ln>
          </p:spPr>
        </p:pic>
      </p:grpSp>
      <p:pic>
        <p:nvPicPr>
          <p:cNvPr id="315" name="Google Shape;315;p61"/>
          <p:cNvPicPr preferRelativeResize="0"/>
          <p:nvPr/>
        </p:nvPicPr>
        <p:blipFill>
          <a:blip r:embed="rId4">
            <a:alphaModFix/>
          </a:blip>
          <a:stretch>
            <a:fillRect/>
          </a:stretch>
        </p:blipFill>
        <p:spPr>
          <a:xfrm>
            <a:off x="4886022" y="1300900"/>
            <a:ext cx="4085950" cy="1270850"/>
          </a:xfrm>
          <a:prstGeom prst="rect">
            <a:avLst/>
          </a:prstGeom>
          <a:noFill/>
          <a:ln>
            <a:noFill/>
          </a:ln>
        </p:spPr>
      </p:pic>
      <p:pic>
        <p:nvPicPr>
          <p:cNvPr id="316" name="Google Shape;316;p61"/>
          <p:cNvPicPr preferRelativeResize="0"/>
          <p:nvPr/>
        </p:nvPicPr>
        <p:blipFill>
          <a:blip r:embed="rId5">
            <a:alphaModFix/>
          </a:blip>
          <a:stretch>
            <a:fillRect/>
          </a:stretch>
        </p:blipFill>
        <p:spPr>
          <a:xfrm>
            <a:off x="4865988" y="2655375"/>
            <a:ext cx="4126025" cy="1858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RCID">
  <a:themeElements>
    <a:clrScheme name="Simple Light">
      <a:dk1>
        <a:srgbClr val="212121"/>
      </a:dk1>
      <a:lt1>
        <a:srgbClr val="FAFAFA"/>
      </a:lt1>
      <a:dk2>
        <a:srgbClr val="085C77"/>
      </a:dk2>
      <a:lt2>
        <a:srgbClr val="EEEEEE"/>
      </a:lt2>
      <a:accent1>
        <a:srgbClr val="447405"/>
      </a:accent1>
      <a:accent2>
        <a:srgbClr val="003449"/>
      </a:accent2>
      <a:accent3>
        <a:srgbClr val="895888"/>
      </a:accent3>
      <a:accent4>
        <a:srgbClr val="66002B"/>
      </a:accent4>
      <a:accent5>
        <a:srgbClr val="FF9C00"/>
      </a:accent5>
      <a:accent6>
        <a:srgbClr val="FFC81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CID">
  <a:themeElements>
    <a:clrScheme name="Simple Light">
      <a:dk1>
        <a:srgbClr val="003449"/>
      </a:dk1>
      <a:lt1>
        <a:srgbClr val="FAFAFA"/>
      </a:lt1>
      <a:dk2>
        <a:srgbClr val="452C44"/>
      </a:dk2>
      <a:lt2>
        <a:srgbClr val="EEEEEE"/>
      </a:lt2>
      <a:accent1>
        <a:srgbClr val="447405"/>
      </a:accent1>
      <a:accent2>
        <a:srgbClr val="085C77"/>
      </a:accent2>
      <a:accent3>
        <a:srgbClr val="895888"/>
      </a:accent3>
      <a:accent4>
        <a:srgbClr val="B71C1C"/>
      </a:accent4>
      <a:accent5>
        <a:srgbClr val="FF6400"/>
      </a:accent5>
      <a:accent6>
        <a:srgbClr val="7FAA26"/>
      </a:accent6>
      <a:hlink>
        <a:srgbClr val="2E7F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